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09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39" r:id="rId13"/>
    <p:sldId id="318" r:id="rId14"/>
    <p:sldId id="319" r:id="rId15"/>
    <p:sldId id="320" r:id="rId16"/>
    <p:sldId id="321" r:id="rId17"/>
    <p:sldId id="340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06" r:id="rId36"/>
    <p:sldId id="305" r:id="rId37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524" autoAdjust="0"/>
  </p:normalViewPr>
  <p:slideViewPr>
    <p:cSldViewPr snapToGrid="0">
      <p:cViewPr varScale="1">
        <p:scale>
          <a:sx n="72" d="100"/>
          <a:sy n="72" d="100"/>
        </p:scale>
        <p:origin x="594" y="60"/>
      </p:cViewPr>
      <p:guideLst>
        <p:guide pos="3840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A204F7-5675-4C59-A27A-65E32996FCDA}" type="datetime1">
              <a:rPr lang="nl-NL" smtClean="0"/>
              <a:t>4-6-2024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D7E118-DCD0-425E-8F60-56D854F882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6607-814F-4CEC-A2A8-DFFAB9AE84F2}" type="datetime1">
              <a:rPr lang="nl-NL" smtClean="0"/>
              <a:pPr/>
              <a:t>4-6-2024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6B913A0-8194-43AB-8CE1-D8825DE3150C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682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856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795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677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15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35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70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17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686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04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0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478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0790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397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126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934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5790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97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006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396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402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790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907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124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993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52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475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7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016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040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677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7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8" descr="foto van palmblad tegen roze achtergrond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9" name="Subtitel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ico’s en belo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44" descr="Foto van palmbladeren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angrij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8" descr="foto van laptoptoetsenbord omkaderd door 2 palmbladeren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36192"/>
            <a:ext cx="10515600" cy="435133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angrijke concep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13" descr="close-upfoto van bladeren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verkla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Foto van palmboombladeren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5" name="Tijdelijke aanduiding voor tekst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10" name="Tijdelijke aanduiding voor afbeelding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7" name="Tijdelijke aanduiding voor tekst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9" name="Tijdelijke aanduiding voor tekst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20" name="Tijdelijke aanduiding voor tekst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21" name="Tijdelijke aanduiding voor SmartArt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nl-NL" noProof="0"/>
              <a:t>Klik op het pictogram om een SmartArt-graphic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17" descr="close-upfoto van planten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t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rijfs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nl-NL" sz="360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64" name="Tijdelijke aanduiding voor tekst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Titel van item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Year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1" name="Tijdelijke aanduiding voor tekst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5" name="Tijdelijke aanduiding voor tekst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6" name="Tijdelijke aanduiding voor tekst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8" name="Tijdelijke aanduiding voor tekst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9" name="Tijdelijke aanduiding voor tekst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7" name="Tijdelijke aanduiding voor tekst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0" name="Tijdelijke aanduiding voor tekst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1" name="Tijdelijke aanduiding voor tekst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3" name="Tijdelijke aanduiding voor tekst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Year</a:t>
            </a:r>
          </a:p>
        </p:txBody>
      </p:sp>
      <p:sp>
        <p:nvSpPr>
          <p:cNvPr id="52" name="Tijdelijke aanduiding voor tekst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3" name="Tijdelijke aanduiding voor tekst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4" name="Tijdelijke aanduiding voor tekst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5" name="Tijdelijke aanduiding voor tekst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6" name="Tijdelijke aanduiding voor tekst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7" name="Tijdelijke aanduiding voor tekst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8" name="Tijdelijke aanduiding voor tekst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0" name="Tijdelijke aanduiding voor tekst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1" name="Tijdelijke aanduiding voor tekst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9" name="Tijdelijke aanduiding voor tekst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2" name="Tijdelijke aanduiding voor tekst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3" name="Tijdelijke aanduiding voor tekst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33" name="Tijdelijke aanduiding voor datum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34" name="Tijdelijke aanduiding voor voettekst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nl-NL" noProof="0"/>
          </a:p>
        </p:txBody>
      </p:sp>
      <p:sp>
        <p:nvSpPr>
          <p:cNvPr id="35" name="Tijdelijke aanduiding voor dianummer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In welke Psalm staat …?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3" name="Subtitel 22">
            <a:extLst>
              <a:ext uri="{FF2B5EF4-FFF2-40B4-BE49-F238E27FC236}">
                <a16:creationId xmlns:a16="http://schemas.microsoft.com/office/drawing/2014/main" id="{4829E901-B0F6-4B1C-8D1C-8B758458B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/>
          <a:lstStyle/>
          <a:p>
            <a:pPr rtl="0"/>
            <a:r>
              <a:rPr lang="nl-NL" dirty="0"/>
              <a:t>Quiz</a:t>
            </a:r>
          </a:p>
        </p:txBody>
      </p:sp>
      <p:pic>
        <p:nvPicPr>
          <p:cNvPr id="6" name="Tijdelijke aanduiding voor afbeelding 5" descr="Afbeelding met tekst, boek, menu&#10;&#10;Automatisch gegenereerde beschrijving">
            <a:extLst>
              <a:ext uri="{FF2B5EF4-FFF2-40B4-BE49-F238E27FC236}">
                <a16:creationId xmlns:a16="http://schemas.microsoft.com/office/drawing/2014/main" id="{E276A73F-E80D-B0FC-16E1-2FDA92AC947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371" r="103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De HEER, de God der legerscharen…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46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10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48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116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32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4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738413" y="3343506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1600E7F-FF00-8F65-FFB6-28578F62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506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Looft Hem, Die u al wat gij hebt misdreven…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148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11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32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103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89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2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66194" y="3325130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DDE30E-52A4-2DF2-2182-3D39C677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845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Mijn ziel wacht ongestoord…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23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12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139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130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3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8665535" y="3287335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5D9F155-C2F4-58AF-A1EC-E840F485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1849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Onpeilbaar diep zijn Gods gedachten…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147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13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45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88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19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3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713558" y="3327260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D18C70-ACCD-A309-4214-61845EC83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50910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Keer weer, o God der legermachten…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81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14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17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80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142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9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78647" y="3294085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9102731-6C3D-B6DE-525D-6944219A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19421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Oost noch west, noch zandwoestijn…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44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15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13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75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78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4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71557" y="3339719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007251-CC62-D8BD-17CF-4E242256E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0661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Vergeefs den </a:t>
            </a:r>
            <a:r>
              <a:rPr lang="nl-NL" dirty="0" err="1"/>
              <a:t>gansen</a:t>
            </a:r>
            <a:r>
              <a:rPr lang="nl-NL" dirty="0"/>
              <a:t> dag gedraafd…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52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16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61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127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117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2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71557" y="3339719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9A5C54-82A7-3003-7B0E-D18BF4ED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24390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Tot God, mijn God, de bron van vreugd…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43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17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42</a:t>
            </a:r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82376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44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46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4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79291" y="3374857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E5E9FE0-DF83-CCB1-20AA-9C3D475B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132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Die op Zijn wil en wenk blijft wachten…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145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18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146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147</a:t>
            </a:r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148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1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8574648" y="3273978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A8043D1-B590-5AC3-2DF3-A6C8F629D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8627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Der goden God verheft Zijn stem met macht…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20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19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50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19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21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1</a:t>
            </a:r>
          </a:p>
          <a:p>
            <a:pPr rtl="0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4F756C-FC1B-8F6C-5C10-8308D590F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3441640" y="3319480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6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Mijn ziel is immers stil tot God…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59" y="3565598"/>
            <a:ext cx="2341082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61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730476" y="3574282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28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541737" y="3535240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62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9012718" y="3558848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69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1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201457" y="3297349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A7CBBBB-CA35-AC8B-63E7-204AC8D6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538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Keer </a:t>
            </a:r>
            <a:r>
              <a:rPr lang="nl-NL" dirty="0" err="1"/>
              <a:t>eind’lijk</a:t>
            </a:r>
            <a:r>
              <a:rPr lang="nl-NL" dirty="0"/>
              <a:t>, HEER, toch weder…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4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20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16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6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26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4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75180" y="3366810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6C738AA-9733-76A1-8896-6A749363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823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Des HEEREN werken zijn zeer groot…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24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21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95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62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111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2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8546161" y="3309113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DA1855-3A1F-9EB1-A8BB-DDDFF2CF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7726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Wees mij een rots, om in te wonen…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39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22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45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71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112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2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14373" y="3350488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C6B5D6-5263-0053-CC9A-5684DB12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326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Dan </a:t>
            </a:r>
            <a:r>
              <a:rPr lang="nl-NL" dirty="0" err="1"/>
              <a:t>zal’t</a:t>
            </a:r>
            <a:r>
              <a:rPr lang="nl-NL" dirty="0"/>
              <a:t> gejuich ten hemel dringen…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18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23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121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120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20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3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8546161" y="3328166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63709B-95D9-CBD8-B522-FDBFFE58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88331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Opdat er eer in onzen lande woon…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85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24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86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83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87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3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710156" y="3353019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23EEA5-3EBC-C885-C73C-314594B5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4855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Looft, looft den HEER, dien, onbedwongen…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148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25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149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146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46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1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3369336" y="3355376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8AF190-CA2D-1DB8-D007-E1DCC2522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279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Ik steun op God, mijn toeverlaat…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90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26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95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91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98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5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08577" y="3278538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8D54085-8597-B2FF-648F-D050EB25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4022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Wij zaten neer, wij weenden langs de zomen…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137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27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37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120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101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1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715547" y="3310794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3ABC9D4-1EF7-0978-C798-BAD87FD2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3499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Een dikke rook ging op, waar Hij Zich keerde…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5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28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18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73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15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3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3288361" y="3341458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E601E77-2EF6-4020-C594-AA628094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23142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Hij zocht alom, maar ach; Hij vond er geen…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89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29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33 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56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53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3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8526081" y="3308246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4544CF-F156-7B9C-B10E-214EE074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8843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Ik roem in God…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59" y="3565598"/>
            <a:ext cx="2341082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56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3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730476" y="3574282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33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103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9012718" y="3558848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42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5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51373" y="3390723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080591-8920-25FE-E98D-477A7B6D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9968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God geeft Zijn gunstvolk moed en krachten…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89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30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28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105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119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6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3268685" y="3290533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68658D2-9197-798E-4A81-490AAF17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027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Geleid door ‘s HEEREN alvermogen…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105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31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85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33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118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8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87929" y="3310794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D490CB-34F0-1CF5-6B1C-D2154AA6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445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1600200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dirty="0"/>
              <a:t>Wie heeft er vanavond gewonnen?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32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4B6833E6-DF22-468D-263F-98C72A8BDA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38C0F5E-CBCC-73AD-49F0-F6D31334E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 rtlCol="0">
            <a:normAutofit/>
          </a:bodyPr>
          <a:lstStyle/>
          <a:p>
            <a:pPr rtl="0"/>
            <a:r>
              <a:rPr lang="nl-NL"/>
              <a:t>Bedankt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566160"/>
            <a:ext cx="2743200" cy="2651760"/>
          </a:xfrm>
        </p:spPr>
        <p:txBody>
          <a:bodyPr rtlCol="0"/>
          <a:lstStyle/>
          <a:p>
            <a:pPr rtl="0"/>
            <a:r>
              <a:rPr lang="nl-NL" dirty="0"/>
              <a:t>Vrouwenvereniging</a:t>
            </a:r>
          </a:p>
          <a:p>
            <a:pPr rtl="0"/>
            <a:r>
              <a:rPr lang="nl-NL" dirty="0"/>
              <a:t>….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5AAE72-0077-4E8E-B3AE-0F087937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33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6C064C-922A-BE24-CC9F-7281F80B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7143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Laat ons de rustdag wijden…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59" y="3565598"/>
            <a:ext cx="2341082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98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4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730476" y="3574282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92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122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9012718" y="3558848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91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1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3459012" y="3310794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E8F97BA-FA6F-1BB2-2F82-23E926FC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14699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Al zie ik zelfs een leger mij omringen…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59" y="3565598"/>
            <a:ext cx="2341082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22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5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730476" y="3574282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27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9012718" y="3558848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30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2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88736" y="3330816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364A9A1-969A-9C0C-CE93-9524E0BC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901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Wie ver van u de weelde zoekt…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59" y="3565598"/>
            <a:ext cx="2341082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37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6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104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62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882819" y="3558848"/>
            <a:ext cx="2470981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73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14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8556491" y="3225746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9D8920B-8453-0B8F-AD34-7F5761616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4833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Gij maakt eerlang mij ‘s levenspad bekend…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59" y="3565598"/>
            <a:ext cx="2341082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60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7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16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24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882819" y="3558848"/>
            <a:ext cx="2470981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33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6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3318851" y="3357067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793ED6E-8442-D745-2A8F-8A619C6D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09719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Ik lag en sliep gerust…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101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8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4" y="3574282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78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126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3</a:t>
            </a:r>
          </a:p>
          <a:p>
            <a:pPr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3440365" y="3319480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0F3F708-4FE5-56C1-699F-87AC108E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8512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79219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Verbreidt, verhoogt, met hart en stem…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3" y="3565598"/>
            <a:ext cx="2665041" cy="127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Psalm 89</a:t>
            </a:r>
          </a:p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9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AFC331-600D-112B-9217-4FECFB2F0F46}"/>
              </a:ext>
            </a:extLst>
          </p:cNvPr>
          <p:cNvSpPr/>
          <p:nvPr/>
        </p:nvSpPr>
        <p:spPr>
          <a:xfrm>
            <a:off x="1701383" y="2375823"/>
            <a:ext cx="60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2715AA1-BD7E-2206-5F91-DC0E890F3E46}"/>
              </a:ext>
            </a:extLst>
          </p:cNvPr>
          <p:cNvSpPr/>
          <p:nvPr/>
        </p:nvSpPr>
        <p:spPr>
          <a:xfrm>
            <a:off x="4466743" y="2326558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4FE2D12-8A35-26A4-1356-5130896A78D5}"/>
              </a:ext>
            </a:extLst>
          </p:cNvPr>
          <p:cNvSpPr/>
          <p:nvPr/>
        </p:nvSpPr>
        <p:spPr>
          <a:xfrm>
            <a:off x="7188303" y="2364005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4F0B76-CF7F-93F0-04BF-7630E3A96C21}"/>
              </a:ext>
            </a:extLst>
          </p:cNvPr>
          <p:cNvSpPr/>
          <p:nvPr/>
        </p:nvSpPr>
        <p:spPr>
          <a:xfrm>
            <a:off x="9815432" y="2375823"/>
            <a:ext cx="67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7056ECE4-6D95-2BEC-0D34-6D2D52F5A9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8AE6B89-EFD8-581C-A9BD-E6B047366948}"/>
              </a:ext>
            </a:extLst>
          </p:cNvPr>
          <p:cNvSpPr txBox="1">
            <a:spLocks/>
          </p:cNvSpPr>
          <p:nvPr/>
        </p:nvSpPr>
        <p:spPr>
          <a:xfrm>
            <a:off x="3373783" y="3566026"/>
            <a:ext cx="2697774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25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C049AEB-AC5C-D5CE-55F6-2977A6FD67B1}"/>
              </a:ext>
            </a:extLst>
          </p:cNvPr>
          <p:cNvSpPr txBox="1">
            <a:spLocks/>
          </p:cNvSpPr>
          <p:nvPr/>
        </p:nvSpPr>
        <p:spPr>
          <a:xfrm>
            <a:off x="6120444" y="3565598"/>
            <a:ext cx="2762375" cy="12429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34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209D5AE1-3125-7663-D486-94E3CAD74371}"/>
              </a:ext>
            </a:extLst>
          </p:cNvPr>
          <p:cNvSpPr txBox="1">
            <a:spLocks/>
          </p:cNvSpPr>
          <p:nvPr/>
        </p:nvSpPr>
        <p:spPr>
          <a:xfrm>
            <a:off x="8665535" y="3558848"/>
            <a:ext cx="2688265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Psalm 62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61FF67CB-4E18-D531-69A0-922A632B622A}"/>
              </a:ext>
            </a:extLst>
          </p:cNvPr>
          <p:cNvSpPr txBox="1">
            <a:spLocks/>
          </p:cNvSpPr>
          <p:nvPr/>
        </p:nvSpPr>
        <p:spPr>
          <a:xfrm>
            <a:off x="2288471" y="4662439"/>
            <a:ext cx="2341082" cy="127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400" dirty="0"/>
          </a:p>
          <a:p>
            <a:r>
              <a:rPr lang="nl-NL" sz="4400" dirty="0"/>
              <a:t>Vers ?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D65780A-AAD7-63ED-2F70-CEA5E0F4E3A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5950" y="4645067"/>
            <a:ext cx="2151050" cy="100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nl-NL" sz="4400" dirty="0"/>
          </a:p>
          <a:p>
            <a:pPr rtl="0"/>
            <a:r>
              <a:rPr lang="nl-NL" sz="4400" dirty="0"/>
              <a:t>2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A60D171-767D-942C-2A5E-13E3CE83EFEE}"/>
              </a:ext>
            </a:extLst>
          </p:cNvPr>
          <p:cNvSpPr/>
          <p:nvPr/>
        </p:nvSpPr>
        <p:spPr>
          <a:xfrm>
            <a:off x="6078647" y="3294085"/>
            <a:ext cx="2807639" cy="133427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E664C9-F2E9-2C7D-00A2-DC7BF9CE7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20917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7" grpId="0"/>
      <p:bldP spid="18" grpId="0"/>
      <p:bldP spid="19" grpId="0"/>
      <p:bldP spid="21" grpId="0" build="p"/>
      <p:bldP spid="22" grpId="0" animBg="1"/>
    </p:bldLst>
  </p:timing>
</p:sld>
</file>

<file path=ppt/theme/theme1.xml><?xml version="1.0" encoding="utf-8"?>
<a:theme xmlns:a="http://schemas.openxmlformats.org/drawingml/2006/main" name="Aangepast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945425_TF10081922_Win32" id="{F5346758-FCFC-4768-A0D5-5D98CA22AE7D}" vid="{95E17E32-21CE-414D-883D-B820BF1E38DC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{E81B3670-08E7-495E-8A4C-C5E8AFCC5472}tf10081922_win32</Template>
  <TotalTime>0</TotalTime>
  <Words>778</Words>
  <Application>Microsoft Office PowerPoint</Application>
  <PresentationFormat>Breedbeeld</PresentationFormat>
  <Paragraphs>581</Paragraphs>
  <Slides>33</Slides>
  <Notes>33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8" baseType="lpstr">
      <vt:lpstr>Arial</vt:lpstr>
      <vt:lpstr>Calibri</vt:lpstr>
      <vt:lpstr>Quire Sans Pro Light</vt:lpstr>
      <vt:lpstr>Tisa Offc Serif Pro</vt:lpstr>
      <vt:lpstr>Aangepast</vt:lpstr>
      <vt:lpstr>In welke Psalm staat …?  </vt:lpstr>
      <vt:lpstr>Mijn ziel is immers stil tot God…</vt:lpstr>
      <vt:lpstr>Ik roem in God…</vt:lpstr>
      <vt:lpstr>Laat ons de rustdag wijden…</vt:lpstr>
      <vt:lpstr>Al zie ik zelfs een leger mij omringen…</vt:lpstr>
      <vt:lpstr>Wie ver van u de weelde zoekt…</vt:lpstr>
      <vt:lpstr>Gij maakt eerlang mij ‘s levenspad bekend…</vt:lpstr>
      <vt:lpstr>Ik lag en sliep gerust…</vt:lpstr>
      <vt:lpstr>Verbreidt, verhoogt, met hart en stem…</vt:lpstr>
      <vt:lpstr>De HEER, de God der legerscharen…</vt:lpstr>
      <vt:lpstr>Looft Hem, Die u al wat gij hebt misdreven…</vt:lpstr>
      <vt:lpstr>Mijn ziel wacht ongestoord…</vt:lpstr>
      <vt:lpstr>Onpeilbaar diep zijn Gods gedachten…</vt:lpstr>
      <vt:lpstr>Keer weer, o God der legermachten…</vt:lpstr>
      <vt:lpstr>Oost noch west, noch zandwoestijn…</vt:lpstr>
      <vt:lpstr>Vergeefs den gansen dag gedraafd…</vt:lpstr>
      <vt:lpstr>Tot God, mijn God, de bron van vreugd…</vt:lpstr>
      <vt:lpstr>Die op Zijn wil en wenk blijft wachten…</vt:lpstr>
      <vt:lpstr>Der goden God verheft Zijn stem met macht…</vt:lpstr>
      <vt:lpstr>Keer eind’lijk, HEER, toch weder…</vt:lpstr>
      <vt:lpstr>Des HEEREN werken zijn zeer groot…</vt:lpstr>
      <vt:lpstr>Wees mij een rots, om in te wonen…</vt:lpstr>
      <vt:lpstr>Dan zal’t gejuich ten hemel dringen…</vt:lpstr>
      <vt:lpstr>Opdat er eer in onzen lande woon…</vt:lpstr>
      <vt:lpstr>Looft, looft den HEER, dien, onbedwongen…</vt:lpstr>
      <vt:lpstr>Ik steun op God, mijn toeverlaat…</vt:lpstr>
      <vt:lpstr>Wij zaten neer, wij weenden langs de zomen…</vt:lpstr>
      <vt:lpstr>Een dikke rook ging op, waar Hij Zich keerde…</vt:lpstr>
      <vt:lpstr>Hij zocht alom, maar ach; Hij vond er geen…</vt:lpstr>
      <vt:lpstr>God geeft Zijn gunstvolk moed en krachten…</vt:lpstr>
      <vt:lpstr>Geleid door ‘s HEEREN alvermogen…</vt:lpstr>
      <vt:lpstr>Wie heeft er vanavond gewonnen?</vt:lpstr>
      <vt:lpstr>Bedankt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welke Psalm staat …?</dc:title>
  <dc:creator>-</dc:creator>
  <cp:lastModifiedBy>Rookje Roepert</cp:lastModifiedBy>
  <cp:revision>15</cp:revision>
  <dcterms:created xsi:type="dcterms:W3CDTF">2023-09-13T19:21:44Z</dcterms:created>
  <dcterms:modified xsi:type="dcterms:W3CDTF">2024-06-04T15:48:50Z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