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8288000" cy="10287000"/>
  <p:notesSz cx="6858000" cy="9144000"/>
  <p:embeddedFontLst>
    <p:embeddedFont>
      <p:font typeface="Arimo" panose="020B0604020202020204" charset="0"/>
      <p:regular r:id="rId43"/>
    </p:embeddedFont>
    <p:embeddedFont>
      <p:font typeface="Arimo Italics" panose="020B0604020202020204" charset="0"/>
      <p:regular r:id="rId44"/>
    </p:embeddedFont>
    <p:embeddedFont>
      <p:font typeface="Calibri" panose="020F0502020204030204" pitchFamily="34" charset="0"/>
      <p:regular r:id="rId45"/>
      <p:bold r:id="rId46"/>
      <p:italic r:id="rId47"/>
      <p:boldItalic r:id="rId48"/>
    </p:embeddedFont>
    <p:embeddedFont>
      <p:font typeface="Public Sans Bold" panose="020B0604020202020204"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0741" autoAdjust="0"/>
  </p:normalViewPr>
  <p:slideViewPr>
    <p:cSldViewPr>
      <p:cViewPr varScale="1">
        <p:scale>
          <a:sx n="74" d="100"/>
          <a:sy n="74" d="100"/>
        </p:scale>
        <p:origin x="114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CB97E3-1C2E-485D-ACDD-00B925A5A613}" type="datetimeFigureOut">
              <a:rPr lang="nl-NL" smtClean="0"/>
              <a:t>28-11-2023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20BE0-10BC-4E88-A51B-C96BAF784918}" type="slidenum">
              <a:rPr lang="nl-NL" smtClean="0"/>
              <a:t>‹nr.›</a:t>
            </a:fld>
            <a:endParaRPr lang="nl-NL"/>
          </a:p>
        </p:txBody>
      </p:sp>
    </p:spTree>
    <p:extLst>
      <p:ext uri="{BB962C8B-B14F-4D97-AF65-F5344CB8AC3E}">
        <p14:creationId xmlns:p14="http://schemas.microsoft.com/office/powerpoint/2010/main" val="996221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2B20BE0-10BC-4E88-A51B-C96BAF784918}" type="slidenum">
              <a:rPr lang="nl-NL" smtClean="0"/>
              <a:t>1</a:t>
            </a:fld>
            <a:endParaRPr lang="nl-NL"/>
          </a:p>
        </p:txBody>
      </p:sp>
    </p:spTree>
    <p:extLst>
      <p:ext uri="{BB962C8B-B14F-4D97-AF65-F5344CB8AC3E}">
        <p14:creationId xmlns:p14="http://schemas.microsoft.com/office/powerpoint/2010/main" val="331761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711" y="3422377"/>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3" name="Freeform 3"/>
          <p:cNvSpPr/>
          <p:nvPr/>
        </p:nvSpPr>
        <p:spPr>
          <a:xfrm>
            <a:off x="4238563" y="3698138"/>
            <a:ext cx="9810874" cy="5608004"/>
          </a:xfrm>
          <a:custGeom>
            <a:avLst/>
            <a:gdLst/>
            <a:ahLst/>
            <a:cxnLst/>
            <a:rect l="l" t="t" r="r" b="b"/>
            <a:pathLst>
              <a:path w="9810874" h="6085459">
                <a:moveTo>
                  <a:pt x="0" y="0"/>
                </a:moveTo>
                <a:lnTo>
                  <a:pt x="9810874" y="0"/>
                </a:lnTo>
                <a:lnTo>
                  <a:pt x="9810874" y="6085459"/>
                </a:lnTo>
                <a:lnTo>
                  <a:pt x="0" y="6085459"/>
                </a:lnTo>
                <a:lnTo>
                  <a:pt x="0" y="0"/>
                </a:lnTo>
                <a:close/>
              </a:path>
            </a:pathLst>
          </a:custGeom>
          <a:blipFill>
            <a:blip r:embed="rId3"/>
            <a:stretch>
              <a:fillRect t="-1889" b="-10403"/>
            </a:stretch>
          </a:blipFill>
        </p:spPr>
        <p:txBody>
          <a:bodyPr/>
          <a:lstStyle/>
          <a:p>
            <a:endParaRPr lang="nl-NL"/>
          </a:p>
        </p:txBody>
      </p:sp>
      <p:sp>
        <p:nvSpPr>
          <p:cNvPr id="4" name="TextBox 4"/>
          <p:cNvSpPr txBox="1"/>
          <p:nvPr/>
        </p:nvSpPr>
        <p:spPr>
          <a:xfrm>
            <a:off x="0" y="2022202"/>
            <a:ext cx="18288000" cy="1077218"/>
          </a:xfrm>
          <a:prstGeom prst="rect">
            <a:avLst/>
          </a:prstGeom>
        </p:spPr>
        <p:txBody>
          <a:bodyPr wrap="square" lIns="0" tIns="0" rIns="0" bIns="0" rtlCol="0" anchor="t">
            <a:spAutoFit/>
          </a:bodyPr>
          <a:lstStyle/>
          <a:p>
            <a:pPr algn="ctr">
              <a:lnSpc>
                <a:spcPts val="8354"/>
              </a:lnSpc>
            </a:pPr>
            <a:r>
              <a:rPr lang="en-US" sz="9181" spc="45" dirty="0" err="1">
                <a:solidFill>
                  <a:srgbClr val="2B2C30"/>
                </a:solidFill>
                <a:latin typeface="Arimo"/>
              </a:rPr>
              <a:t>Kerstprogramma</a:t>
            </a:r>
            <a:r>
              <a:rPr lang="en-US" sz="9181" spc="45" dirty="0">
                <a:solidFill>
                  <a:srgbClr val="2B2C30"/>
                </a:solidFill>
                <a:latin typeface="Arimo"/>
              </a:rPr>
              <a:t> ‘de herders’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3375075" y="1679887"/>
            <a:ext cx="11537851" cy="9522450"/>
          </a:xfrm>
          <a:prstGeom prst="rect">
            <a:avLst/>
          </a:prstGeom>
        </p:spPr>
        <p:txBody>
          <a:bodyPr lIns="0" tIns="0" rIns="0" bIns="0" rtlCol="0" anchor="t">
            <a:spAutoFit/>
          </a:bodyPr>
          <a:lstStyle/>
          <a:p>
            <a:pPr algn="ctr">
              <a:lnSpc>
                <a:spcPts val="4811"/>
              </a:lnSpc>
            </a:pPr>
            <a:r>
              <a:rPr lang="en-US" sz="3701" spc="18">
                <a:solidFill>
                  <a:srgbClr val="2B2C30"/>
                </a:solidFill>
                <a:latin typeface="Arimo"/>
              </a:rPr>
              <a:t>In die donkere nacht wordt Jezus geboren. Het wonderlijkste Wonder! Zijn moeder Maria verzorgt Hem, windt Hem in doeken, zoals in die tijd de gewoonte was. Samen verblijden ze zich in de geboorte van dit Kind. Maar is er dan verder niemand die tot de kribbe zal komen om Hem te aanbidden? Ja, zij komen aan, door Godd’lijk licht geleid! Daar zorgt de Heere Zelf voor. We lezen in Lukas 2 vers 8:</a:t>
            </a:r>
          </a:p>
          <a:p>
            <a:pPr algn="ctr">
              <a:lnSpc>
                <a:spcPts val="4811"/>
              </a:lnSpc>
            </a:pPr>
            <a:endParaRPr lang="en-US" sz="3701" spc="18">
              <a:solidFill>
                <a:srgbClr val="2B2C30"/>
              </a:solidFill>
              <a:latin typeface="Arimo"/>
            </a:endParaRPr>
          </a:p>
          <a:p>
            <a:pPr algn="ctr">
              <a:lnSpc>
                <a:spcPts val="4811"/>
              </a:lnSpc>
            </a:pPr>
            <a:r>
              <a:rPr lang="en-US" sz="3701" spc="18">
                <a:solidFill>
                  <a:srgbClr val="2B2C30"/>
                </a:solidFill>
                <a:latin typeface="Arimo Italics"/>
              </a:rPr>
              <a:t>En er waren herders in diezelve landstreek, zich houdende in het veld, en hielden de nachtwacht over hun kudde. </a:t>
            </a:r>
          </a:p>
          <a:p>
            <a:pPr>
              <a:lnSpc>
                <a:spcPts val="9542"/>
              </a:lnSpc>
            </a:pPr>
            <a:endParaRPr lang="en-US" sz="3701" spc="18">
              <a:solidFill>
                <a:srgbClr val="2B2C30"/>
              </a:solidFill>
              <a:latin typeface="Arimo Italics"/>
            </a:endParaRPr>
          </a:p>
          <a:p>
            <a:pPr>
              <a:lnSpc>
                <a:spcPts val="8123"/>
              </a:lnSpc>
            </a:pPr>
            <a:endParaRPr lang="en-US" sz="3701" spc="18">
              <a:solidFill>
                <a:srgbClr val="2B2C30"/>
              </a:solidFill>
              <a:latin typeface="Arimo Itali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517343" y="1567140"/>
            <a:ext cx="17253315" cy="9444301"/>
          </a:xfrm>
          <a:prstGeom prst="rect">
            <a:avLst/>
          </a:prstGeom>
        </p:spPr>
        <p:txBody>
          <a:bodyPr lIns="0" tIns="0" rIns="0" bIns="0" rtlCol="0" anchor="t">
            <a:spAutoFit/>
          </a:bodyPr>
          <a:lstStyle/>
          <a:p>
            <a:pPr algn="ctr">
              <a:lnSpc>
                <a:spcPts val="4653"/>
              </a:lnSpc>
            </a:pPr>
            <a:r>
              <a:rPr lang="en-US" sz="3579" spc="17">
                <a:solidFill>
                  <a:srgbClr val="2B2C30"/>
                </a:solidFill>
                <a:latin typeface="Arimo"/>
              </a:rPr>
              <a:t>Er waren herders… Wie zijn dat eigenlijk? We weten niet zoveel van deze mensen. Alleen in Lukas 2 lezen we van hen. Vanuit de ongewijde geschiedenis wordt vermeld, dat herders in die tijd als onbetrouwbaar en leugenachtig gezien werden. Ze waren niet in tel en mochten in rechtsgedingen niet getuigen. </a:t>
            </a:r>
          </a:p>
          <a:p>
            <a:pPr algn="ctr">
              <a:lnSpc>
                <a:spcPts val="4653"/>
              </a:lnSpc>
            </a:pPr>
            <a:r>
              <a:rPr lang="en-US" sz="3579" spc="17">
                <a:solidFill>
                  <a:srgbClr val="2B2C30"/>
                </a:solidFill>
                <a:latin typeface="Arimo"/>
              </a:rPr>
              <a:t>Zijn deze herders godvrezend? Ja, daar zijn de meeste verklaarders het over eens en het blijkt ook uit hun gang naar Bethlehem, naar het Kindeke. Daarna worden ze zelfs evangelisten.</a:t>
            </a:r>
          </a:p>
          <a:p>
            <a:pPr algn="ctr">
              <a:lnSpc>
                <a:spcPts val="4653"/>
              </a:lnSpc>
            </a:pPr>
            <a:r>
              <a:rPr lang="en-US" sz="3579" spc="17">
                <a:solidFill>
                  <a:srgbClr val="2B2C30"/>
                </a:solidFill>
                <a:latin typeface="Arimo"/>
              </a:rPr>
              <a:t>Deze herders horen bij Simeon en Anna en allen, die uitzien naar de verlossing en die de vertroosting Israëls verwachten. </a:t>
            </a:r>
          </a:p>
          <a:p>
            <a:pPr algn="ctr">
              <a:lnSpc>
                <a:spcPts val="4653"/>
              </a:lnSpc>
            </a:pPr>
            <a:r>
              <a:rPr lang="en-US" sz="3579" spc="17">
                <a:solidFill>
                  <a:srgbClr val="2B2C30"/>
                </a:solidFill>
                <a:latin typeface="Arimo"/>
              </a:rPr>
              <a:t>Ach, wanneer zal de Messias komen? </a:t>
            </a:r>
          </a:p>
          <a:p>
            <a:pPr algn="ctr">
              <a:lnSpc>
                <a:spcPts val="4653"/>
              </a:lnSpc>
            </a:pPr>
            <a:r>
              <a:rPr lang="en-US" sz="3579" spc="17">
                <a:solidFill>
                  <a:srgbClr val="2B2C30"/>
                </a:solidFill>
                <a:latin typeface="Arimo"/>
              </a:rPr>
              <a:t>Het is al zolang stil. De profetie zwijgt nu al vierhonderd jaar. Wanneer zal de Heere Zijn beloften vervullen? </a:t>
            </a:r>
          </a:p>
          <a:p>
            <a:pPr>
              <a:lnSpc>
                <a:spcPts val="9384"/>
              </a:lnSpc>
            </a:pPr>
            <a:endParaRPr lang="en-US" sz="3579" spc="17">
              <a:solidFill>
                <a:srgbClr val="2B2C30"/>
              </a:solidFill>
              <a:latin typeface="Arimo"/>
            </a:endParaRPr>
          </a:p>
          <a:p>
            <a:pPr>
              <a:lnSpc>
                <a:spcPts val="9384"/>
              </a:lnSpc>
            </a:pPr>
            <a:endParaRPr lang="en-US" sz="3579" spc="17">
              <a:solidFill>
                <a:srgbClr val="2B2C30"/>
              </a:solidFill>
              <a:latin typeface="Arim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4112212" y="2625093"/>
            <a:ext cx="9209693" cy="7443777"/>
          </a:xfrm>
          <a:prstGeom prst="rect">
            <a:avLst/>
          </a:prstGeom>
        </p:spPr>
        <p:txBody>
          <a:bodyPr lIns="0" tIns="0" rIns="0" bIns="0" rtlCol="0" anchor="t">
            <a:spAutoFit/>
          </a:bodyPr>
          <a:lstStyle/>
          <a:p>
            <a:pPr algn="ctr">
              <a:lnSpc>
                <a:spcPts val="5363"/>
              </a:lnSpc>
            </a:pPr>
            <a:r>
              <a:rPr lang="en-US" sz="4125" spc="20">
                <a:solidFill>
                  <a:srgbClr val="2B2C30"/>
                </a:solidFill>
                <a:latin typeface="Arimo"/>
              </a:rPr>
              <a:t>Ik blijf den HEER verwachten;</a:t>
            </a:r>
          </a:p>
          <a:p>
            <a:pPr algn="ctr">
              <a:lnSpc>
                <a:spcPts val="5363"/>
              </a:lnSpc>
            </a:pPr>
            <a:r>
              <a:rPr lang="en-US" sz="4125" spc="20">
                <a:solidFill>
                  <a:srgbClr val="2B2C30"/>
                </a:solidFill>
                <a:latin typeface="Arimo"/>
              </a:rPr>
              <a:t> Mijn ziel wacht ongestoord;</a:t>
            </a:r>
          </a:p>
          <a:p>
            <a:pPr algn="ctr">
              <a:lnSpc>
                <a:spcPts val="5363"/>
              </a:lnSpc>
            </a:pPr>
            <a:r>
              <a:rPr lang="en-US" sz="4125" spc="20">
                <a:solidFill>
                  <a:srgbClr val="2B2C30"/>
                </a:solidFill>
                <a:latin typeface="Arimo"/>
              </a:rPr>
              <a:t> Ik hoop, in al mijn klachten,</a:t>
            </a:r>
          </a:p>
          <a:p>
            <a:pPr algn="ctr">
              <a:lnSpc>
                <a:spcPts val="5363"/>
              </a:lnSpc>
            </a:pPr>
            <a:r>
              <a:rPr lang="en-US" sz="4125" spc="20">
                <a:solidFill>
                  <a:srgbClr val="2B2C30"/>
                </a:solidFill>
                <a:latin typeface="Arimo"/>
              </a:rPr>
              <a:t> Op Zijn onfeilbaar woord;</a:t>
            </a:r>
          </a:p>
          <a:p>
            <a:pPr algn="ctr">
              <a:lnSpc>
                <a:spcPts val="5363"/>
              </a:lnSpc>
            </a:pPr>
            <a:r>
              <a:rPr lang="en-US" sz="4125" spc="20">
                <a:solidFill>
                  <a:srgbClr val="2B2C30"/>
                </a:solidFill>
                <a:latin typeface="Arimo"/>
              </a:rPr>
              <a:t> Mijn ziel, vol angst en zorgen,</a:t>
            </a:r>
          </a:p>
          <a:p>
            <a:pPr algn="ctr">
              <a:lnSpc>
                <a:spcPts val="5363"/>
              </a:lnSpc>
            </a:pPr>
            <a:r>
              <a:rPr lang="en-US" sz="4125" spc="20">
                <a:solidFill>
                  <a:srgbClr val="2B2C30"/>
                </a:solidFill>
                <a:latin typeface="Arimo"/>
              </a:rPr>
              <a:t> Wacht sterker op den HEER,</a:t>
            </a:r>
          </a:p>
          <a:p>
            <a:pPr algn="ctr">
              <a:lnSpc>
                <a:spcPts val="5363"/>
              </a:lnSpc>
            </a:pPr>
            <a:r>
              <a:rPr lang="en-US" sz="4125" spc="20">
                <a:solidFill>
                  <a:srgbClr val="2B2C30"/>
                </a:solidFill>
                <a:latin typeface="Arimo"/>
              </a:rPr>
              <a:t> Dan wachters op den morgen;</a:t>
            </a:r>
          </a:p>
          <a:p>
            <a:pPr algn="ctr">
              <a:lnSpc>
                <a:spcPts val="5363"/>
              </a:lnSpc>
            </a:pPr>
            <a:r>
              <a:rPr lang="en-US" sz="4125" spc="20">
                <a:solidFill>
                  <a:srgbClr val="2B2C30"/>
                </a:solidFill>
                <a:latin typeface="Arimo"/>
              </a:rPr>
              <a:t> Den morgen, ach, wanneer?</a:t>
            </a:r>
          </a:p>
          <a:p>
            <a:pPr algn="ctr">
              <a:lnSpc>
                <a:spcPts val="5363"/>
              </a:lnSpc>
            </a:pPr>
            <a:endParaRPr lang="en-US" sz="4125" spc="20">
              <a:solidFill>
                <a:srgbClr val="2B2C30"/>
              </a:solidFill>
              <a:latin typeface="Arimo"/>
            </a:endParaRPr>
          </a:p>
          <a:p>
            <a:pPr algn="ctr">
              <a:lnSpc>
                <a:spcPts val="5363"/>
              </a:lnSpc>
            </a:pPr>
            <a:r>
              <a:rPr lang="en-US" sz="4125" spc="20">
                <a:solidFill>
                  <a:srgbClr val="2B2C30"/>
                </a:solidFill>
                <a:latin typeface="Arimo"/>
              </a:rPr>
              <a:t> </a:t>
            </a:r>
          </a:p>
          <a:p>
            <a:pPr algn="ctr">
              <a:lnSpc>
                <a:spcPts val="5363"/>
              </a:lnSpc>
            </a:pPr>
            <a:endParaRPr lang="en-US" sz="4125" spc="20">
              <a:solidFill>
                <a:srgbClr val="2B2C30"/>
              </a:solidFill>
              <a:latin typeface="Arimo"/>
            </a:endParaRPr>
          </a:p>
        </p:txBody>
      </p:sp>
      <p:sp>
        <p:nvSpPr>
          <p:cNvPr id="3" name="TextBox 3"/>
          <p:cNvSpPr txBox="1"/>
          <p:nvPr/>
        </p:nvSpPr>
        <p:spPr>
          <a:xfrm>
            <a:off x="3108736" y="942975"/>
            <a:ext cx="16230600" cy="651099"/>
          </a:xfrm>
          <a:prstGeom prst="rect">
            <a:avLst/>
          </a:prstGeom>
        </p:spPr>
        <p:txBody>
          <a:bodyPr lIns="0" tIns="0" rIns="0" bIns="0" rtlCol="0" anchor="t">
            <a:spAutoFit/>
          </a:bodyPr>
          <a:lstStyle/>
          <a:p>
            <a:pPr>
              <a:lnSpc>
                <a:spcPts val="5200"/>
              </a:lnSpc>
              <a:spcBef>
                <a:spcPct val="0"/>
              </a:spcBef>
            </a:pPr>
            <a:r>
              <a:rPr lang="en-US" sz="3714" spc="843">
                <a:solidFill>
                  <a:srgbClr val="2B2C30"/>
                </a:solidFill>
                <a:latin typeface="Public Sans Bold"/>
              </a:rPr>
              <a:t>ZINGEN: PSALM 130 VERS 3 EN 4</a:t>
            </a:r>
          </a:p>
        </p:txBody>
      </p:sp>
      <p:sp>
        <p:nvSpPr>
          <p:cNvPr id="4" name="AutoShape 4"/>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nl-NL"/>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4868518" y="2657071"/>
            <a:ext cx="8550948" cy="6091131"/>
          </a:xfrm>
          <a:prstGeom prst="rect">
            <a:avLst/>
          </a:prstGeom>
        </p:spPr>
        <p:txBody>
          <a:bodyPr lIns="0" tIns="0" rIns="0" bIns="0" rtlCol="0" anchor="t">
            <a:spAutoFit/>
          </a:bodyPr>
          <a:lstStyle/>
          <a:p>
            <a:pPr algn="ctr">
              <a:lnSpc>
                <a:spcPts val="5373"/>
              </a:lnSpc>
            </a:pPr>
            <a:r>
              <a:rPr lang="en-US" sz="4133" spc="20">
                <a:solidFill>
                  <a:srgbClr val="2B2C30"/>
                </a:solidFill>
                <a:latin typeface="Arimo"/>
              </a:rPr>
              <a:t>Hoopt op den HEER, gij vromen;</a:t>
            </a:r>
          </a:p>
          <a:p>
            <a:pPr algn="ctr">
              <a:lnSpc>
                <a:spcPts val="5373"/>
              </a:lnSpc>
            </a:pPr>
            <a:r>
              <a:rPr lang="en-US" sz="4133" spc="20">
                <a:solidFill>
                  <a:srgbClr val="2B2C30"/>
                </a:solidFill>
                <a:latin typeface="Arimo"/>
              </a:rPr>
              <a:t> Is Israël in nood,</a:t>
            </a:r>
          </a:p>
          <a:p>
            <a:pPr algn="ctr">
              <a:lnSpc>
                <a:spcPts val="5373"/>
              </a:lnSpc>
            </a:pPr>
            <a:r>
              <a:rPr lang="en-US" sz="4133" spc="20">
                <a:solidFill>
                  <a:srgbClr val="2B2C30"/>
                </a:solidFill>
                <a:latin typeface="Arimo"/>
              </a:rPr>
              <a:t> Er zal verlossing komen;</a:t>
            </a:r>
          </a:p>
          <a:p>
            <a:pPr algn="ctr">
              <a:lnSpc>
                <a:spcPts val="5373"/>
              </a:lnSpc>
            </a:pPr>
            <a:r>
              <a:rPr lang="en-US" sz="4133" spc="20">
                <a:solidFill>
                  <a:srgbClr val="2B2C30"/>
                </a:solidFill>
                <a:latin typeface="Arimo"/>
              </a:rPr>
              <a:t> Zijn goedheid is zeer groot.</a:t>
            </a:r>
          </a:p>
          <a:p>
            <a:pPr algn="ctr">
              <a:lnSpc>
                <a:spcPts val="5373"/>
              </a:lnSpc>
            </a:pPr>
            <a:r>
              <a:rPr lang="en-US" sz="4133" spc="20">
                <a:solidFill>
                  <a:srgbClr val="2B2C30"/>
                </a:solidFill>
                <a:latin typeface="Arimo"/>
              </a:rPr>
              <a:t> Hij maakt, op hun gebeden,</a:t>
            </a:r>
          </a:p>
          <a:p>
            <a:pPr algn="ctr">
              <a:lnSpc>
                <a:spcPts val="5373"/>
              </a:lnSpc>
            </a:pPr>
            <a:r>
              <a:rPr lang="en-US" sz="4133" spc="20">
                <a:solidFill>
                  <a:srgbClr val="2B2C30"/>
                </a:solidFill>
                <a:latin typeface="Arimo"/>
              </a:rPr>
              <a:t> Gans Israël eens vrij</a:t>
            </a:r>
          </a:p>
          <a:p>
            <a:pPr algn="ctr">
              <a:lnSpc>
                <a:spcPts val="5373"/>
              </a:lnSpc>
            </a:pPr>
            <a:r>
              <a:rPr lang="en-US" sz="4133" spc="20">
                <a:solidFill>
                  <a:srgbClr val="2B2C30"/>
                </a:solidFill>
                <a:latin typeface="Arimo"/>
              </a:rPr>
              <a:t> Van ongerechtigheden;</a:t>
            </a:r>
          </a:p>
          <a:p>
            <a:pPr algn="ctr">
              <a:lnSpc>
                <a:spcPts val="5373"/>
              </a:lnSpc>
            </a:pPr>
            <a:r>
              <a:rPr lang="en-US" sz="4133" spc="20">
                <a:solidFill>
                  <a:srgbClr val="2B2C30"/>
                </a:solidFill>
                <a:latin typeface="Arimo"/>
              </a:rPr>
              <a:t> Zo doe Hij ook aan mij.</a:t>
            </a:r>
          </a:p>
          <a:p>
            <a:pPr algn="ctr">
              <a:lnSpc>
                <a:spcPts val="5373"/>
              </a:lnSpc>
            </a:pPr>
            <a:endParaRPr lang="en-US" sz="4133" spc="20">
              <a:solidFill>
                <a:srgbClr val="2B2C30"/>
              </a:solidFill>
              <a:latin typeface="Arimo"/>
            </a:endParaRPr>
          </a:p>
        </p:txBody>
      </p:sp>
      <p:sp>
        <p:nvSpPr>
          <p:cNvPr id="3" name="TextBox 3"/>
          <p:cNvSpPr txBox="1"/>
          <p:nvPr/>
        </p:nvSpPr>
        <p:spPr>
          <a:xfrm>
            <a:off x="3699885" y="942975"/>
            <a:ext cx="16230600" cy="651099"/>
          </a:xfrm>
          <a:prstGeom prst="rect">
            <a:avLst/>
          </a:prstGeom>
        </p:spPr>
        <p:txBody>
          <a:bodyPr lIns="0" tIns="0" rIns="0" bIns="0" rtlCol="0" anchor="t">
            <a:spAutoFit/>
          </a:bodyPr>
          <a:lstStyle/>
          <a:p>
            <a:pPr>
              <a:lnSpc>
                <a:spcPts val="5200"/>
              </a:lnSpc>
              <a:spcBef>
                <a:spcPct val="0"/>
              </a:spcBef>
            </a:pPr>
            <a:r>
              <a:rPr lang="en-US" sz="3714" spc="843">
                <a:solidFill>
                  <a:srgbClr val="2B2C30"/>
                </a:solidFill>
                <a:latin typeface="Public Sans Bold"/>
              </a:rPr>
              <a:t>ZINGEN: PSALM 130 VERS 3 EN 4</a:t>
            </a:r>
          </a:p>
        </p:txBody>
      </p:sp>
      <p:sp>
        <p:nvSpPr>
          <p:cNvPr id="4" name="AutoShape 4"/>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nl-NL"/>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2957654" y="1520134"/>
            <a:ext cx="12372692" cy="7180057"/>
          </a:xfrm>
          <a:prstGeom prst="rect">
            <a:avLst/>
          </a:prstGeom>
        </p:spPr>
        <p:txBody>
          <a:bodyPr lIns="0" tIns="0" rIns="0" bIns="0" rtlCol="0" anchor="t">
            <a:spAutoFit/>
          </a:bodyPr>
          <a:lstStyle/>
          <a:p>
            <a:pPr algn="ctr">
              <a:lnSpc>
                <a:spcPts val="5159"/>
              </a:lnSpc>
            </a:pPr>
            <a:r>
              <a:rPr lang="en-US" sz="3968" spc="19">
                <a:solidFill>
                  <a:srgbClr val="2B2C30"/>
                </a:solidFill>
                <a:latin typeface="Arimo"/>
              </a:rPr>
              <a:t>Lukas vervolgt in het negende vers:</a:t>
            </a:r>
          </a:p>
          <a:p>
            <a:pPr algn="ctr">
              <a:lnSpc>
                <a:spcPts val="5159"/>
              </a:lnSpc>
            </a:pPr>
            <a:r>
              <a:rPr lang="en-US" sz="3968" spc="19">
                <a:solidFill>
                  <a:srgbClr val="2B2C30"/>
                </a:solidFill>
                <a:latin typeface="Arimo Italics"/>
              </a:rPr>
              <a:t>En zie, een engel des Heeren stond bij hen, en de heerlijkheid des Heeren omscheen hen, en zij vreesden met grote vreze.</a:t>
            </a:r>
            <a:r>
              <a:rPr lang="en-US" sz="3968" spc="19">
                <a:solidFill>
                  <a:srgbClr val="2B2C30"/>
                </a:solidFill>
                <a:latin typeface="Arimo"/>
              </a:rPr>
              <a:t> </a:t>
            </a:r>
          </a:p>
          <a:p>
            <a:pPr algn="ctr">
              <a:lnSpc>
                <a:spcPts val="5159"/>
              </a:lnSpc>
            </a:pPr>
            <a:endParaRPr lang="en-US" sz="3968" spc="19">
              <a:solidFill>
                <a:srgbClr val="2B2C30"/>
              </a:solidFill>
              <a:latin typeface="Arimo"/>
            </a:endParaRPr>
          </a:p>
          <a:p>
            <a:pPr algn="ctr">
              <a:lnSpc>
                <a:spcPts val="5159"/>
              </a:lnSpc>
            </a:pPr>
            <a:r>
              <a:rPr lang="en-US" sz="3968" spc="19">
                <a:solidFill>
                  <a:srgbClr val="2B2C30"/>
                </a:solidFill>
                <a:latin typeface="Arimo"/>
              </a:rPr>
              <a:t>Matthew Henry wijst erop, dat de herders niet slapend in hun bed lagen, toen de heerlijke tijding gebracht werd. Zij waren klaar wakker en konden dus niet misleid of bedrogen worden in hetgeen zij zagen en hoorden. </a:t>
            </a:r>
          </a:p>
          <a:p>
            <a:pPr algn="ctr">
              <a:lnSpc>
                <a:spcPts val="5159"/>
              </a:lnSpc>
            </a:pPr>
            <a:endParaRPr lang="en-US" sz="3968" spc="19">
              <a:solidFill>
                <a:srgbClr val="2B2C30"/>
              </a:solidFill>
              <a:latin typeface="Arim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5121611" y="1927857"/>
            <a:ext cx="7415404" cy="8074742"/>
          </a:xfrm>
          <a:prstGeom prst="rect">
            <a:avLst/>
          </a:prstGeom>
        </p:spPr>
        <p:txBody>
          <a:bodyPr lIns="0" tIns="0" rIns="0" bIns="0" rtlCol="0" anchor="t">
            <a:spAutoFit/>
          </a:bodyPr>
          <a:lstStyle/>
          <a:p>
            <a:pPr algn="ctr">
              <a:lnSpc>
                <a:spcPts val="3367"/>
              </a:lnSpc>
            </a:pPr>
            <a:r>
              <a:rPr lang="en-US" sz="2590" spc="12">
                <a:solidFill>
                  <a:srgbClr val="2B2C30"/>
                </a:solidFill>
                <a:latin typeface="Arimo"/>
              </a:rPr>
              <a:t> Aan herders, wakend in de nacht,</a:t>
            </a:r>
          </a:p>
          <a:p>
            <a:pPr algn="ctr">
              <a:lnSpc>
                <a:spcPts val="3367"/>
              </a:lnSpc>
            </a:pPr>
            <a:r>
              <a:rPr lang="en-US" sz="2590" spc="12">
                <a:solidFill>
                  <a:srgbClr val="2B2C30"/>
                </a:solidFill>
                <a:latin typeface="Arimo"/>
              </a:rPr>
              <a:t> verscheen een engel, onverwacht.</a:t>
            </a:r>
          </a:p>
          <a:p>
            <a:pPr algn="ctr">
              <a:lnSpc>
                <a:spcPts val="3367"/>
              </a:lnSpc>
            </a:pPr>
            <a:r>
              <a:rPr lang="en-US" sz="2590" spc="12">
                <a:solidFill>
                  <a:srgbClr val="2B2C30"/>
                </a:solidFill>
                <a:latin typeface="Arimo"/>
              </a:rPr>
              <a:t> De hemelglans en luister</a:t>
            </a:r>
          </a:p>
          <a:p>
            <a:pPr algn="ctr">
              <a:lnSpc>
                <a:spcPts val="3367"/>
              </a:lnSpc>
            </a:pPr>
            <a:r>
              <a:rPr lang="en-US" sz="2590" spc="12">
                <a:solidFill>
                  <a:srgbClr val="2B2C30"/>
                </a:solidFill>
                <a:latin typeface="Arimo"/>
              </a:rPr>
              <a:t> verdreven ’t nacht’lijk duister.</a:t>
            </a:r>
          </a:p>
          <a:p>
            <a:pPr algn="ctr">
              <a:lnSpc>
                <a:spcPts val="3367"/>
              </a:lnSpc>
            </a:pPr>
            <a:endParaRPr lang="en-US" sz="2590" spc="12">
              <a:solidFill>
                <a:srgbClr val="2B2C30"/>
              </a:solidFill>
              <a:latin typeface="Arimo"/>
            </a:endParaRPr>
          </a:p>
          <a:p>
            <a:pPr algn="ctr">
              <a:lnSpc>
                <a:spcPts val="3367"/>
              </a:lnSpc>
            </a:pPr>
            <a:r>
              <a:rPr lang="en-US" sz="2590" spc="12">
                <a:solidFill>
                  <a:srgbClr val="2B2C30"/>
                </a:solidFill>
                <a:latin typeface="Arimo"/>
              </a:rPr>
              <a:t> De herders vreesden bij ’t gezicht</a:t>
            </a:r>
          </a:p>
          <a:p>
            <a:pPr algn="ctr">
              <a:lnSpc>
                <a:spcPts val="3367"/>
              </a:lnSpc>
            </a:pPr>
            <a:r>
              <a:rPr lang="en-US" sz="2590" spc="12">
                <a:solidFill>
                  <a:srgbClr val="2B2C30"/>
                </a:solidFill>
                <a:latin typeface="Arimo"/>
              </a:rPr>
              <a:t> van zulk een heerlijk, hemels licht.</a:t>
            </a:r>
          </a:p>
          <a:p>
            <a:pPr algn="ctr">
              <a:lnSpc>
                <a:spcPts val="3367"/>
              </a:lnSpc>
            </a:pPr>
            <a:r>
              <a:rPr lang="en-US" sz="2590" spc="12">
                <a:solidFill>
                  <a:srgbClr val="2B2C30"/>
                </a:solidFill>
                <a:latin typeface="Arimo"/>
              </a:rPr>
              <a:t> Hoe zal een zondaar leven,</a:t>
            </a:r>
          </a:p>
          <a:p>
            <a:pPr algn="ctr">
              <a:lnSpc>
                <a:spcPts val="3367"/>
              </a:lnSpc>
            </a:pPr>
            <a:r>
              <a:rPr lang="en-US" sz="2590" spc="12">
                <a:solidFill>
                  <a:srgbClr val="2B2C30"/>
                </a:solidFill>
                <a:latin typeface="Arimo"/>
              </a:rPr>
              <a:t> door zulk een glans omgeven?</a:t>
            </a:r>
          </a:p>
          <a:p>
            <a:pPr algn="ctr">
              <a:lnSpc>
                <a:spcPts val="3367"/>
              </a:lnSpc>
            </a:pPr>
            <a:endParaRPr lang="en-US" sz="2590" spc="12">
              <a:solidFill>
                <a:srgbClr val="2B2C30"/>
              </a:solidFill>
              <a:latin typeface="Arimo"/>
            </a:endParaRPr>
          </a:p>
          <a:p>
            <a:pPr algn="ctr">
              <a:lnSpc>
                <a:spcPts val="3367"/>
              </a:lnSpc>
            </a:pPr>
            <a:r>
              <a:rPr lang="en-US" sz="2590" spc="12">
                <a:solidFill>
                  <a:srgbClr val="2B2C30"/>
                </a:solidFill>
                <a:latin typeface="Arimo"/>
              </a:rPr>
              <a:t> Maar d’ engel sprak tot hen: ‘Vrees niet!</a:t>
            </a:r>
          </a:p>
          <a:p>
            <a:pPr algn="ctr">
              <a:lnSpc>
                <a:spcPts val="3367"/>
              </a:lnSpc>
            </a:pPr>
            <a:r>
              <a:rPr lang="en-US" sz="2590" spc="12">
                <a:solidFill>
                  <a:srgbClr val="2B2C30"/>
                </a:solidFill>
                <a:latin typeface="Arimo"/>
              </a:rPr>
              <a:t> Ik doe aan u in uw verdriet</a:t>
            </a:r>
          </a:p>
          <a:p>
            <a:pPr algn="ctr">
              <a:lnSpc>
                <a:spcPts val="3367"/>
              </a:lnSpc>
            </a:pPr>
            <a:r>
              <a:rPr lang="en-US" sz="2590" spc="12">
                <a:solidFill>
                  <a:srgbClr val="2B2C30"/>
                </a:solidFill>
                <a:latin typeface="Arimo"/>
              </a:rPr>
              <a:t> de blijde boodschap horen,</a:t>
            </a:r>
          </a:p>
          <a:p>
            <a:pPr algn="ctr">
              <a:lnSpc>
                <a:spcPts val="3367"/>
              </a:lnSpc>
            </a:pPr>
            <a:r>
              <a:rPr lang="en-US" sz="2590" spc="12">
                <a:solidFill>
                  <a:srgbClr val="2B2C30"/>
                </a:solidFill>
                <a:latin typeface="Arimo"/>
              </a:rPr>
              <a:t> dat Jezus is geboren.’</a:t>
            </a:r>
          </a:p>
          <a:p>
            <a:pPr algn="ctr">
              <a:lnSpc>
                <a:spcPts val="3367"/>
              </a:lnSpc>
            </a:pPr>
            <a:endParaRPr lang="en-US" sz="2590" spc="12">
              <a:solidFill>
                <a:srgbClr val="2B2C30"/>
              </a:solidFill>
              <a:latin typeface="Arimo"/>
            </a:endParaRPr>
          </a:p>
          <a:p>
            <a:pPr algn="ctr">
              <a:lnSpc>
                <a:spcPts val="3367"/>
              </a:lnSpc>
            </a:pPr>
            <a:r>
              <a:rPr lang="en-US" sz="2590" spc="12">
                <a:solidFill>
                  <a:srgbClr val="2B2C30"/>
                </a:solidFill>
                <a:latin typeface="Arimo"/>
              </a:rPr>
              <a:t> ‘Gaat naar de stal in Bethlehem,</a:t>
            </a:r>
          </a:p>
          <a:p>
            <a:pPr algn="ctr">
              <a:lnSpc>
                <a:spcPts val="3367"/>
              </a:lnSpc>
            </a:pPr>
            <a:r>
              <a:rPr lang="en-US" sz="2590" spc="12">
                <a:solidFill>
                  <a:srgbClr val="2B2C30"/>
                </a:solidFill>
                <a:latin typeface="Arimo"/>
              </a:rPr>
              <a:t> gehuld in doeken vindt u Hem.</a:t>
            </a:r>
          </a:p>
          <a:p>
            <a:pPr algn="ctr">
              <a:lnSpc>
                <a:spcPts val="3367"/>
              </a:lnSpc>
            </a:pPr>
            <a:r>
              <a:rPr lang="en-US" sz="2590" spc="12">
                <a:solidFill>
                  <a:srgbClr val="2B2C30"/>
                </a:solidFill>
                <a:latin typeface="Arimo"/>
              </a:rPr>
              <a:t> ’t Geboren Kind, zo teder,</a:t>
            </a:r>
          </a:p>
          <a:p>
            <a:pPr algn="ctr">
              <a:lnSpc>
                <a:spcPts val="3367"/>
              </a:lnSpc>
            </a:pPr>
            <a:r>
              <a:rPr lang="en-US" sz="2590" spc="12">
                <a:solidFill>
                  <a:srgbClr val="2B2C30"/>
                </a:solidFill>
                <a:latin typeface="Arimo"/>
              </a:rPr>
              <a:t>ligt in de kribbe neder.’</a:t>
            </a:r>
          </a:p>
        </p:txBody>
      </p:sp>
      <p:sp>
        <p:nvSpPr>
          <p:cNvPr id="3" name="TextBox 3"/>
          <p:cNvSpPr txBox="1"/>
          <p:nvPr/>
        </p:nvSpPr>
        <p:spPr>
          <a:xfrm>
            <a:off x="4822636" y="942975"/>
            <a:ext cx="16230600" cy="651099"/>
          </a:xfrm>
          <a:prstGeom prst="rect">
            <a:avLst/>
          </a:prstGeom>
        </p:spPr>
        <p:txBody>
          <a:bodyPr lIns="0" tIns="0" rIns="0" bIns="0" rtlCol="0" anchor="t">
            <a:spAutoFit/>
          </a:bodyPr>
          <a:lstStyle/>
          <a:p>
            <a:pPr>
              <a:lnSpc>
                <a:spcPts val="5200"/>
              </a:lnSpc>
              <a:spcBef>
                <a:spcPct val="0"/>
              </a:spcBef>
            </a:pPr>
            <a:r>
              <a:rPr lang="en-US" sz="3714" spc="843">
                <a:solidFill>
                  <a:srgbClr val="2B2C30"/>
                </a:solidFill>
                <a:latin typeface="Public Sans Bold"/>
              </a:rPr>
              <a:t>CHRISTIEN DE PRIESTER</a:t>
            </a:r>
          </a:p>
        </p:txBody>
      </p:sp>
      <p:sp>
        <p:nvSpPr>
          <p:cNvPr id="4" name="AutoShape 4"/>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nl-NL"/>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1388893" y="1769886"/>
            <a:ext cx="15510214" cy="6699604"/>
          </a:xfrm>
          <a:prstGeom prst="rect">
            <a:avLst/>
          </a:prstGeom>
        </p:spPr>
        <p:txBody>
          <a:bodyPr lIns="0" tIns="0" rIns="0" bIns="0" rtlCol="0" anchor="t">
            <a:spAutoFit/>
          </a:bodyPr>
          <a:lstStyle/>
          <a:p>
            <a:pPr algn="ctr">
              <a:lnSpc>
                <a:spcPts val="4467"/>
              </a:lnSpc>
            </a:pPr>
            <a:r>
              <a:rPr lang="en-US" sz="3436" spc="17">
                <a:solidFill>
                  <a:srgbClr val="2B2C30"/>
                </a:solidFill>
                <a:latin typeface="Arimo"/>
              </a:rPr>
              <a:t>Wat is de schrik groot, als plotseling de hemel scheurt en een engel des Heeren bij hen staat. Ze worden omringd door de heerlijkheid des Heeren. Dat kan maar één ding betekenen… de dood. Wie zal immers kunnen bestaan in het licht van Gods heerlijkheid? Geen wonder dat ze in al hun schamelheid vrezen met grote vreze. </a:t>
            </a:r>
          </a:p>
          <a:p>
            <a:pPr algn="ctr">
              <a:lnSpc>
                <a:spcPts val="4467"/>
              </a:lnSpc>
            </a:pPr>
            <a:endParaRPr lang="en-US" sz="3436" spc="17">
              <a:solidFill>
                <a:srgbClr val="2B2C30"/>
              </a:solidFill>
              <a:latin typeface="Arimo"/>
            </a:endParaRPr>
          </a:p>
          <a:p>
            <a:pPr algn="ctr">
              <a:lnSpc>
                <a:spcPts val="4467"/>
              </a:lnSpc>
            </a:pPr>
            <a:r>
              <a:rPr lang="en-US" sz="3436" spc="17">
                <a:solidFill>
                  <a:srgbClr val="2B2C30"/>
                </a:solidFill>
                <a:latin typeface="Arimo"/>
              </a:rPr>
              <a:t>Als wij daar eens in dat licht, in de tegenwoordigheid van de Heere, gestaan hadden? In dat licht zien we, dat we niet anders zijn dan ellendige, nietige en onreine mensenkinderen. Matthew Henry zegt: ‘Zolang wij ons van zoveel schuld bewust zijn, hebben wij reden te vrezen, dat een bode van de hemel een boodschap des toorns voor ons heeft’.</a:t>
            </a:r>
          </a:p>
          <a:p>
            <a:pPr algn="ctr">
              <a:lnSpc>
                <a:spcPts val="4467"/>
              </a:lnSpc>
            </a:pPr>
            <a:endParaRPr lang="en-US" sz="3436" spc="17">
              <a:solidFill>
                <a:srgbClr val="2B2C30"/>
              </a:solidFill>
              <a:latin typeface="Arim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2523420" y="1292710"/>
            <a:ext cx="13929379" cy="6920572"/>
          </a:xfrm>
          <a:prstGeom prst="rect">
            <a:avLst/>
          </a:prstGeom>
        </p:spPr>
        <p:txBody>
          <a:bodyPr lIns="0" tIns="0" rIns="0" bIns="0" rtlCol="0" anchor="t">
            <a:spAutoFit/>
          </a:bodyPr>
          <a:lstStyle/>
          <a:p>
            <a:pPr algn="ctr">
              <a:lnSpc>
                <a:spcPts val="5430"/>
              </a:lnSpc>
            </a:pPr>
            <a:r>
              <a:rPr lang="en-US" sz="4177" spc="20">
                <a:solidFill>
                  <a:srgbClr val="2B2C30"/>
                </a:solidFill>
                <a:latin typeface="Arimo"/>
              </a:rPr>
              <a:t>Maar in plaats van de dood ontvangen de herders een heerlijke boodschap. We lezen in Lukas 2 vers 10 en 11:</a:t>
            </a:r>
          </a:p>
          <a:p>
            <a:pPr algn="ctr">
              <a:lnSpc>
                <a:spcPts val="5430"/>
              </a:lnSpc>
            </a:pPr>
            <a:endParaRPr lang="en-US" sz="4177" spc="20">
              <a:solidFill>
                <a:srgbClr val="2B2C30"/>
              </a:solidFill>
              <a:latin typeface="Arimo"/>
            </a:endParaRPr>
          </a:p>
          <a:p>
            <a:pPr algn="ctr">
              <a:lnSpc>
                <a:spcPts val="5430"/>
              </a:lnSpc>
            </a:pPr>
            <a:r>
              <a:rPr lang="en-US" sz="4177" spc="20">
                <a:solidFill>
                  <a:srgbClr val="2B2C30"/>
                </a:solidFill>
                <a:latin typeface="Arimo Italics"/>
              </a:rPr>
              <a:t>En de engel zeide tot hen: Vreest niet, want zie, ik verkondig u grote blijdschap, die al den volke wezen zal; namelijk dat u heden geboren is de Zaligmaker, Welke is Christus de Heere, in de stad Davids. En dit zal u het teken zijn: Gij zult het Kindeken vinden in doeken gewonden en liggende in de kribbe. </a:t>
            </a:r>
          </a:p>
          <a:p>
            <a:pPr algn="ctr">
              <a:lnSpc>
                <a:spcPts val="6128"/>
              </a:lnSpc>
            </a:pPr>
            <a:endParaRPr lang="en-US" sz="4177" spc="20">
              <a:solidFill>
                <a:srgbClr val="2B2C30"/>
              </a:solidFill>
              <a:latin typeface="Arimo Italics"/>
            </a:endParaRPr>
          </a:p>
          <a:p>
            <a:pPr algn="ctr">
              <a:lnSpc>
                <a:spcPts val="5159"/>
              </a:lnSpc>
            </a:pPr>
            <a:endParaRPr lang="en-US" sz="4177" spc="20">
              <a:solidFill>
                <a:srgbClr val="2B2C30"/>
              </a:solidFill>
              <a:latin typeface="Arimo Itali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1028700" y="2298654"/>
            <a:ext cx="16230600" cy="5632543"/>
          </a:xfrm>
          <a:prstGeom prst="rect">
            <a:avLst/>
          </a:prstGeom>
        </p:spPr>
        <p:txBody>
          <a:bodyPr lIns="0" tIns="0" rIns="0" bIns="0" rtlCol="0" anchor="t">
            <a:spAutoFit/>
          </a:bodyPr>
          <a:lstStyle/>
          <a:p>
            <a:pPr algn="ctr">
              <a:lnSpc>
                <a:spcPts val="4937"/>
              </a:lnSpc>
            </a:pPr>
            <a:r>
              <a:rPr lang="en-US" sz="3797" spc="18">
                <a:solidFill>
                  <a:srgbClr val="2B2C30"/>
                </a:solidFill>
                <a:latin typeface="Arimo"/>
              </a:rPr>
              <a:t>In dit geboortebericht worden drie namen genoemd. Die namen vertellen volgens de gewoonte in Israël niet alleen hoe iemand heet, maar ook hoe hij is. Het Griekse woord voor Zaligmaker - Sotèr - betekent Hij Die redt. Hij Die ellendige, nietige, zondige mensen zalig zal maken. Christus betekent Messias of Gezalfde. In Zondag 12 lezen we waarom Hij zo genoemd is. Hij is Profeet, Priester en Koning. De derde naam, Heere of Kurios, was een titel die de keizer ook droeg, maar hoe veel heerlijker draagt onze Heere die naam. In alle drie de namen schittert het verlossingswerk van Christus.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548646" y="2152321"/>
            <a:ext cx="16710654" cy="5925207"/>
          </a:xfrm>
          <a:prstGeom prst="rect">
            <a:avLst/>
          </a:prstGeom>
        </p:spPr>
        <p:txBody>
          <a:bodyPr lIns="0" tIns="0" rIns="0" bIns="0" rtlCol="0" anchor="t">
            <a:spAutoFit/>
          </a:bodyPr>
          <a:lstStyle/>
          <a:p>
            <a:pPr algn="ctr">
              <a:lnSpc>
                <a:spcPts val="4668"/>
              </a:lnSpc>
            </a:pPr>
            <a:r>
              <a:rPr lang="en-US" sz="3591" spc="17">
                <a:solidFill>
                  <a:srgbClr val="2B2C30"/>
                </a:solidFill>
                <a:latin typeface="Arimo"/>
              </a:rPr>
              <a:t>Het is een persoonlijke boodschap, die in Efratha’s velden klinkt. Herders, ú is heden de Zaligmaker geboren! Wat is het een verwaardiging, dat nu juist deze eenvoudige mannen die wij niet uitgekozen zouden hebben, als eersten het kerstevangelie mogen beluisteren. </a:t>
            </a:r>
          </a:p>
          <a:p>
            <a:pPr algn="ctr">
              <a:lnSpc>
                <a:spcPts val="4668"/>
              </a:lnSpc>
            </a:pPr>
            <a:r>
              <a:rPr lang="en-US" sz="3591" spc="17">
                <a:solidFill>
                  <a:srgbClr val="2B2C30"/>
                </a:solidFill>
                <a:latin typeface="Arimo"/>
              </a:rPr>
              <a:t>De herders krijgen er ook een teken bij ter bevestiging van hun geloof. Zo mooi schrijft Matthew Henry over het teken dat precies bij de herders past: ‘Hoe zullen wij dit Kind ontdekken in Bethlehem, dat nu vol is van afstammelingen van David?’ ‘Hij ligt niet in een kostbaar gewaad in het beste huis van de stad, maar gij zult Hem vinden in doeken gewonden. Hij ligt in de kribbe, waar voorzeker nooit tevoren een pasgeboren kind in werd nedergelegd’.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2793636" y="2304490"/>
            <a:ext cx="12700729" cy="6091114"/>
          </a:xfrm>
          <a:prstGeom prst="rect">
            <a:avLst/>
          </a:prstGeom>
        </p:spPr>
        <p:txBody>
          <a:bodyPr lIns="0" tIns="0" rIns="0" bIns="0" rtlCol="0" anchor="t">
            <a:spAutoFit/>
          </a:bodyPr>
          <a:lstStyle/>
          <a:p>
            <a:pPr algn="ctr">
              <a:lnSpc>
                <a:spcPts val="5375"/>
              </a:lnSpc>
            </a:pPr>
            <a:r>
              <a:rPr lang="en-US" sz="4134" spc="20">
                <a:solidFill>
                  <a:srgbClr val="2B2C30"/>
                </a:solidFill>
                <a:latin typeface="Arimo"/>
              </a:rPr>
              <a:t>O God, mijn God, Gij aller vorsten Heer’,</a:t>
            </a:r>
          </a:p>
          <a:p>
            <a:pPr algn="ctr">
              <a:lnSpc>
                <a:spcPts val="5375"/>
              </a:lnSpc>
            </a:pPr>
            <a:r>
              <a:rPr lang="en-US" sz="4134" spc="20">
                <a:solidFill>
                  <a:srgbClr val="2B2C30"/>
                </a:solidFill>
                <a:latin typeface="Arimo"/>
              </a:rPr>
              <a:t>Ik zing, verheugd, Uw groten Naam ter eer. </a:t>
            </a:r>
          </a:p>
          <a:p>
            <a:pPr algn="ctr">
              <a:lnSpc>
                <a:spcPts val="5375"/>
              </a:lnSpc>
            </a:pPr>
            <a:r>
              <a:rPr lang="en-US" sz="4134" spc="20">
                <a:solidFill>
                  <a:srgbClr val="2B2C30"/>
                </a:solidFill>
                <a:latin typeface="Arimo"/>
              </a:rPr>
              <a:t>Ik zal den roem van Uwe majesteit</a:t>
            </a:r>
          </a:p>
          <a:p>
            <a:pPr algn="ctr">
              <a:lnSpc>
                <a:spcPts val="5375"/>
              </a:lnSpc>
            </a:pPr>
            <a:r>
              <a:rPr lang="en-US" sz="4134" spc="20">
                <a:solidFill>
                  <a:srgbClr val="2B2C30"/>
                </a:solidFill>
                <a:latin typeface="Arimo"/>
              </a:rPr>
              <a:t>Verhogen tot in d’ eind’looz’ eeuwigheid.</a:t>
            </a:r>
          </a:p>
          <a:p>
            <a:pPr algn="ctr">
              <a:lnSpc>
                <a:spcPts val="5375"/>
              </a:lnSpc>
            </a:pPr>
            <a:r>
              <a:rPr lang="en-US" sz="4134" spc="20">
                <a:solidFill>
                  <a:srgbClr val="2B2C30"/>
                </a:solidFill>
                <a:latin typeface="Arimo"/>
              </a:rPr>
              <a:t>‘k Zal dag aan dag U eer en dank bewijzen.</a:t>
            </a:r>
          </a:p>
          <a:p>
            <a:pPr algn="ctr">
              <a:lnSpc>
                <a:spcPts val="5375"/>
              </a:lnSpc>
            </a:pPr>
            <a:r>
              <a:rPr lang="en-US" sz="4134" spc="20">
                <a:solidFill>
                  <a:srgbClr val="2B2C30"/>
                </a:solidFill>
                <a:latin typeface="Arimo"/>
              </a:rPr>
              <a:t>De HEER’ is groot; al ’t schepsel moet Hem prijzen;</a:t>
            </a:r>
          </a:p>
          <a:p>
            <a:pPr algn="ctr">
              <a:lnSpc>
                <a:spcPts val="5375"/>
              </a:lnSpc>
            </a:pPr>
            <a:r>
              <a:rPr lang="en-US" sz="4134" spc="20">
                <a:solidFill>
                  <a:srgbClr val="2B2C30"/>
                </a:solidFill>
                <a:latin typeface="Arimo"/>
              </a:rPr>
              <a:t>Zijn grootheid streeft het kloekst begrip te boven;</a:t>
            </a:r>
          </a:p>
          <a:p>
            <a:pPr algn="ctr">
              <a:lnSpc>
                <a:spcPts val="5375"/>
              </a:lnSpc>
            </a:pPr>
            <a:r>
              <a:rPr lang="en-US" sz="4134" spc="20">
                <a:solidFill>
                  <a:srgbClr val="2B2C30"/>
                </a:solidFill>
                <a:latin typeface="Arimo"/>
              </a:rPr>
              <a:t>Laat elk geslacht Zijn werk en almacht loven.</a:t>
            </a:r>
          </a:p>
          <a:p>
            <a:pPr algn="ctr">
              <a:lnSpc>
                <a:spcPts val="5375"/>
              </a:lnSpc>
            </a:pPr>
            <a:endParaRPr lang="en-US" sz="4134" spc="20">
              <a:solidFill>
                <a:srgbClr val="2B2C30"/>
              </a:solidFill>
              <a:latin typeface="Arimo"/>
            </a:endParaRPr>
          </a:p>
        </p:txBody>
      </p:sp>
      <p:sp>
        <p:nvSpPr>
          <p:cNvPr id="3" name="TextBox 3"/>
          <p:cNvSpPr txBox="1"/>
          <p:nvPr/>
        </p:nvSpPr>
        <p:spPr>
          <a:xfrm>
            <a:off x="4054966" y="942975"/>
            <a:ext cx="16230600" cy="651099"/>
          </a:xfrm>
          <a:prstGeom prst="rect">
            <a:avLst/>
          </a:prstGeom>
        </p:spPr>
        <p:txBody>
          <a:bodyPr lIns="0" tIns="0" rIns="0" bIns="0" rtlCol="0" anchor="t">
            <a:spAutoFit/>
          </a:bodyPr>
          <a:lstStyle/>
          <a:p>
            <a:pPr>
              <a:lnSpc>
                <a:spcPts val="5200"/>
              </a:lnSpc>
              <a:spcBef>
                <a:spcPct val="0"/>
              </a:spcBef>
            </a:pPr>
            <a:r>
              <a:rPr lang="en-US" sz="3714" spc="843">
                <a:solidFill>
                  <a:srgbClr val="2B2C30"/>
                </a:solidFill>
                <a:latin typeface="Public Sans Bold"/>
              </a:rPr>
              <a:t>ZINGEN: PSALM 145 VERS 1 </a:t>
            </a:r>
          </a:p>
        </p:txBody>
      </p:sp>
      <p:sp>
        <p:nvSpPr>
          <p:cNvPr id="4" name="AutoShape 4"/>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nl-NL"/>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382328" y="335882"/>
            <a:ext cx="17523344" cy="8922418"/>
          </a:xfrm>
          <a:prstGeom prst="rect">
            <a:avLst/>
          </a:prstGeom>
        </p:spPr>
        <p:txBody>
          <a:bodyPr lIns="0" tIns="0" rIns="0" bIns="0" rtlCol="0" anchor="t">
            <a:spAutoFit/>
          </a:bodyPr>
          <a:lstStyle/>
          <a:p>
            <a:pPr algn="ctr">
              <a:lnSpc>
                <a:spcPts val="4156"/>
              </a:lnSpc>
            </a:pPr>
            <a:r>
              <a:rPr lang="en-US" sz="3197" spc="15">
                <a:solidFill>
                  <a:srgbClr val="2B2C30"/>
                </a:solidFill>
                <a:latin typeface="Arimo"/>
              </a:rPr>
              <a:t>Lukas 2 vers 13 en 14:</a:t>
            </a:r>
          </a:p>
          <a:p>
            <a:pPr algn="ctr">
              <a:lnSpc>
                <a:spcPts val="4156"/>
              </a:lnSpc>
            </a:pPr>
            <a:r>
              <a:rPr lang="en-US" sz="3197" spc="15">
                <a:solidFill>
                  <a:srgbClr val="2B2C30"/>
                </a:solidFill>
                <a:latin typeface="Arimo Italics"/>
              </a:rPr>
              <a:t>En van stonden aan was daar met den engel een menigte des hemelsen heirlegers, prijzende God en zeggende: Ere zij God in de hoogste hemelen, en vrede op aarde, in de mensen een welbehagen. </a:t>
            </a:r>
          </a:p>
          <a:p>
            <a:pPr algn="ctr">
              <a:lnSpc>
                <a:spcPts val="4156"/>
              </a:lnSpc>
            </a:pPr>
            <a:endParaRPr lang="en-US" sz="3197" spc="15">
              <a:solidFill>
                <a:srgbClr val="2B2C30"/>
              </a:solidFill>
              <a:latin typeface="Arimo Italics"/>
            </a:endParaRPr>
          </a:p>
          <a:p>
            <a:pPr algn="ctr">
              <a:lnSpc>
                <a:spcPts val="4156"/>
              </a:lnSpc>
            </a:pPr>
            <a:r>
              <a:rPr lang="en-US" sz="3197" spc="15">
                <a:solidFill>
                  <a:srgbClr val="2B2C30"/>
                </a:solidFill>
                <a:latin typeface="Arimo"/>
              </a:rPr>
              <a:t> ‘Met welk een verwondering moeten de herders zijn aangedaan, toen zij (…) de hemelse heirscharen hun Gode verheerlijkend lied hoorden zingen! O wonderlied! Een lofzang der hemelbewoners. Wie beschrijft wat in het hart van de herders is omgegaan? Dat laat zich niet beschrijven. Het moet gekend worden door mede-ervaring van het eeuwig heil, dat ligt in de openbaring van Christus en Zijn heerlijkheid in het hart van verloren zondaren’, schrijft ds. Kersten.</a:t>
            </a:r>
          </a:p>
          <a:p>
            <a:pPr algn="ctr">
              <a:lnSpc>
                <a:spcPts val="4156"/>
              </a:lnSpc>
            </a:pPr>
            <a:endParaRPr lang="en-US" sz="3197" spc="15">
              <a:solidFill>
                <a:srgbClr val="2B2C30"/>
              </a:solidFill>
              <a:latin typeface="Arimo"/>
            </a:endParaRPr>
          </a:p>
          <a:p>
            <a:pPr algn="ctr">
              <a:lnSpc>
                <a:spcPts val="4156"/>
              </a:lnSpc>
            </a:pPr>
            <a:r>
              <a:rPr lang="en-US" sz="3197" spc="15">
                <a:solidFill>
                  <a:srgbClr val="2B2C30"/>
                </a:solidFill>
                <a:latin typeface="Arimo"/>
              </a:rPr>
              <a:t>Lukas 2 vers 15:</a:t>
            </a:r>
          </a:p>
          <a:p>
            <a:pPr algn="ctr">
              <a:lnSpc>
                <a:spcPts val="4156"/>
              </a:lnSpc>
            </a:pPr>
            <a:r>
              <a:rPr lang="en-US" sz="3197" spc="15">
                <a:solidFill>
                  <a:srgbClr val="2B2C30"/>
                </a:solidFill>
                <a:latin typeface="Arimo Italics"/>
              </a:rPr>
              <a:t>En het geschiedde als de engelen van hen weggevaren waren naar den hemel, dat de herders tot elkander zeiden: Laat ons dan heengaan tot Bethlehem en laat ons zien het woord dat er geschied is, hetwelk de Heere ons heeft verkondigd. </a:t>
            </a:r>
          </a:p>
          <a:p>
            <a:pPr algn="ctr">
              <a:lnSpc>
                <a:spcPts val="4156"/>
              </a:lnSpc>
            </a:pPr>
            <a:endParaRPr lang="en-US" sz="3197" spc="15">
              <a:solidFill>
                <a:srgbClr val="2B2C30"/>
              </a:solidFill>
              <a:latin typeface="Arimo Itali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514350" y="1334897"/>
            <a:ext cx="17259300" cy="7560056"/>
          </a:xfrm>
          <a:prstGeom prst="rect">
            <a:avLst/>
          </a:prstGeom>
        </p:spPr>
        <p:txBody>
          <a:bodyPr lIns="0" tIns="0" rIns="0" bIns="0" rtlCol="0" anchor="t">
            <a:spAutoFit/>
          </a:bodyPr>
          <a:lstStyle/>
          <a:p>
            <a:pPr algn="ctr">
              <a:lnSpc>
                <a:spcPts val="4276"/>
              </a:lnSpc>
            </a:pPr>
            <a:r>
              <a:rPr lang="en-US" sz="3289" spc="16">
                <a:solidFill>
                  <a:srgbClr val="2B2C30"/>
                </a:solidFill>
                <a:latin typeface="Arimo"/>
              </a:rPr>
              <a:t>Het lied is ten einde en het hemelse heirleger van engelen gaat terug naar de hemel. Het wordt weer donker en stil. Voor de herders is het echter wel heel anders geworden. In hun hart ligt een onuitwisbare indruk van alles wat zij gehoord en gezien hebben. Zij ontvingen een belofte en die maakt hen werkzaam. </a:t>
            </a:r>
          </a:p>
          <a:p>
            <a:pPr algn="ctr">
              <a:lnSpc>
                <a:spcPts val="4276"/>
              </a:lnSpc>
            </a:pPr>
            <a:endParaRPr lang="en-US" sz="3289" spc="16">
              <a:solidFill>
                <a:srgbClr val="2B2C30"/>
              </a:solidFill>
              <a:latin typeface="Arimo"/>
            </a:endParaRPr>
          </a:p>
          <a:p>
            <a:pPr algn="ctr">
              <a:lnSpc>
                <a:spcPts val="4276"/>
              </a:lnSpc>
            </a:pPr>
            <a:r>
              <a:rPr lang="en-US" sz="3289" spc="16">
                <a:solidFill>
                  <a:srgbClr val="2B2C30"/>
                </a:solidFill>
                <a:latin typeface="Arimo"/>
              </a:rPr>
              <a:t>Het brengt hen ook tot een geloofsbesluit. ‘Laat ons dan heengaan tot Bethlehem!’ Ziet u dat ze niet twijfelen, niet redeneren? Het is de liefde die trekt en daarom kunnen ze niet bij hun kudde blijven. Kunnen ze de schapen  dan zomaar achter laten? Ds. Kersten schrijft: ‘Geen nood! De herders kunnen veilig gaan naar Bethlehems stal. Hemelse heirscharen waken over hen en hun kudden. En al ziet ons oog die heirscharen niet, evenwel zijn zij er, het volk van God ten goede’.</a:t>
            </a:r>
          </a:p>
          <a:p>
            <a:pPr algn="ctr">
              <a:lnSpc>
                <a:spcPts val="4276"/>
              </a:lnSpc>
            </a:pPr>
            <a:r>
              <a:rPr lang="en-US" sz="3289" spc="16">
                <a:solidFill>
                  <a:srgbClr val="2B2C30"/>
                </a:solidFill>
                <a:latin typeface="Arimo"/>
              </a:rPr>
              <a:t>Met een gerust hart wekken de herders elkaar op: </a:t>
            </a:r>
          </a:p>
          <a:p>
            <a:pPr algn="ctr">
              <a:lnSpc>
                <a:spcPts val="4276"/>
              </a:lnSpc>
            </a:pPr>
            <a:r>
              <a:rPr lang="en-US" sz="3289" spc="16">
                <a:solidFill>
                  <a:srgbClr val="2B2C30"/>
                </a:solidFill>
                <a:latin typeface="Arimo"/>
              </a:rPr>
              <a:t>‘Kom, ga met ons en doe als wij!’</a:t>
            </a:r>
          </a:p>
          <a:p>
            <a:pPr algn="ctr">
              <a:lnSpc>
                <a:spcPts val="4276"/>
              </a:lnSpc>
            </a:pPr>
            <a:endParaRPr lang="en-US" sz="3289" spc="16">
              <a:solidFill>
                <a:srgbClr val="2B2C30"/>
              </a:solidFill>
              <a:latin typeface="Arim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240540" y="1918332"/>
            <a:ext cx="16242893" cy="7933684"/>
          </a:xfrm>
          <a:prstGeom prst="rect">
            <a:avLst/>
          </a:prstGeom>
        </p:spPr>
        <p:txBody>
          <a:bodyPr lIns="0" tIns="0" rIns="0" bIns="0" rtlCol="0" anchor="t">
            <a:spAutoFit/>
          </a:bodyPr>
          <a:lstStyle/>
          <a:p>
            <a:pPr algn="ctr">
              <a:lnSpc>
                <a:spcPts val="3965"/>
              </a:lnSpc>
            </a:pPr>
            <a:r>
              <a:rPr lang="en-US" sz="3050" spc="15">
                <a:solidFill>
                  <a:srgbClr val="2B2C30"/>
                </a:solidFill>
                <a:latin typeface="Arimo"/>
              </a:rPr>
              <a:t>Wie eens de jubel heeft gehoord</a:t>
            </a:r>
          </a:p>
          <a:p>
            <a:pPr algn="ctr">
              <a:lnSpc>
                <a:spcPts val="3965"/>
              </a:lnSpc>
            </a:pPr>
            <a:r>
              <a:rPr lang="en-US" sz="3050" spc="15">
                <a:solidFill>
                  <a:srgbClr val="2B2C30"/>
                </a:solidFill>
                <a:latin typeface="Arimo"/>
              </a:rPr>
              <a:t>         uit zond’loos eng’lenmonden,</a:t>
            </a:r>
          </a:p>
          <a:p>
            <a:pPr algn="ctr">
              <a:lnSpc>
                <a:spcPts val="3965"/>
              </a:lnSpc>
            </a:pPr>
            <a:r>
              <a:rPr lang="en-US" sz="3050" spc="15">
                <a:solidFill>
                  <a:srgbClr val="2B2C30"/>
                </a:solidFill>
                <a:latin typeface="Arimo"/>
              </a:rPr>
              <a:t>         gaat door het nachtedonker voort,</a:t>
            </a:r>
          </a:p>
          <a:p>
            <a:pPr algn="ctr">
              <a:lnSpc>
                <a:spcPts val="3965"/>
              </a:lnSpc>
            </a:pPr>
            <a:r>
              <a:rPr lang="en-US" sz="3050" spc="15">
                <a:solidFill>
                  <a:srgbClr val="2B2C30"/>
                </a:solidFill>
                <a:latin typeface="Arimo"/>
              </a:rPr>
              <a:t>         tot Christus is gevonden.</a:t>
            </a:r>
          </a:p>
          <a:p>
            <a:pPr algn="ctr">
              <a:lnSpc>
                <a:spcPts val="3965"/>
              </a:lnSpc>
            </a:pPr>
            <a:endParaRPr lang="en-US" sz="3050" spc="15">
              <a:solidFill>
                <a:srgbClr val="2B2C30"/>
              </a:solidFill>
              <a:latin typeface="Arimo"/>
            </a:endParaRPr>
          </a:p>
          <a:p>
            <a:pPr algn="ctr">
              <a:lnSpc>
                <a:spcPts val="3965"/>
              </a:lnSpc>
            </a:pPr>
            <a:r>
              <a:rPr lang="en-US" sz="3050" spc="15">
                <a:solidFill>
                  <a:srgbClr val="2B2C30"/>
                </a:solidFill>
                <a:latin typeface="Arimo"/>
              </a:rPr>
              <a:t>         Wie in de nacht het Licht omscheen,</a:t>
            </a:r>
          </a:p>
          <a:p>
            <a:pPr algn="ctr">
              <a:lnSpc>
                <a:spcPts val="3965"/>
              </a:lnSpc>
            </a:pPr>
            <a:r>
              <a:rPr lang="en-US" sz="3050" spc="15">
                <a:solidFill>
                  <a:srgbClr val="2B2C30"/>
                </a:solidFill>
                <a:latin typeface="Arimo"/>
              </a:rPr>
              <a:t>         denkt niet aan aardse zorgen,</a:t>
            </a:r>
          </a:p>
          <a:p>
            <a:pPr algn="ctr">
              <a:lnSpc>
                <a:spcPts val="3965"/>
              </a:lnSpc>
            </a:pPr>
            <a:r>
              <a:rPr lang="en-US" sz="3050" spc="15">
                <a:solidFill>
                  <a:srgbClr val="2B2C30"/>
                </a:solidFill>
                <a:latin typeface="Arimo"/>
              </a:rPr>
              <a:t>         maar richt naar Bethlehem zijn schreên</a:t>
            </a:r>
          </a:p>
          <a:p>
            <a:pPr algn="ctr">
              <a:lnSpc>
                <a:spcPts val="3965"/>
              </a:lnSpc>
            </a:pPr>
            <a:r>
              <a:rPr lang="en-US" sz="3050" spc="15">
                <a:solidFill>
                  <a:srgbClr val="2B2C30"/>
                </a:solidFill>
                <a:latin typeface="Arimo"/>
              </a:rPr>
              <a:t>         en wacht de nieuwe Morgen.</a:t>
            </a:r>
          </a:p>
          <a:p>
            <a:pPr algn="ctr">
              <a:lnSpc>
                <a:spcPts val="3965"/>
              </a:lnSpc>
            </a:pPr>
            <a:endParaRPr lang="en-US" sz="3050" spc="15">
              <a:solidFill>
                <a:srgbClr val="2B2C30"/>
              </a:solidFill>
              <a:latin typeface="Arimo"/>
            </a:endParaRPr>
          </a:p>
          <a:p>
            <a:pPr algn="ctr">
              <a:lnSpc>
                <a:spcPts val="3965"/>
              </a:lnSpc>
            </a:pPr>
            <a:r>
              <a:rPr lang="en-US" sz="3050" spc="15">
                <a:solidFill>
                  <a:srgbClr val="2B2C30"/>
                </a:solidFill>
                <a:latin typeface="Arimo"/>
              </a:rPr>
              <a:t>         Hij laat zijn schapen in de nacht</a:t>
            </a:r>
          </a:p>
          <a:p>
            <a:pPr algn="ctr">
              <a:lnSpc>
                <a:spcPts val="3965"/>
              </a:lnSpc>
            </a:pPr>
            <a:r>
              <a:rPr lang="en-US" sz="3050" spc="15">
                <a:solidFill>
                  <a:srgbClr val="2B2C30"/>
                </a:solidFill>
                <a:latin typeface="Arimo"/>
              </a:rPr>
              <a:t>         en gaat het Kindje zoeken,</a:t>
            </a:r>
          </a:p>
          <a:p>
            <a:pPr algn="ctr">
              <a:lnSpc>
                <a:spcPts val="3965"/>
              </a:lnSpc>
            </a:pPr>
            <a:r>
              <a:rPr lang="en-US" sz="3050" spc="15">
                <a:solidFill>
                  <a:srgbClr val="2B2C30"/>
                </a:solidFill>
                <a:latin typeface="Arimo"/>
              </a:rPr>
              <a:t>         de Koning, zonder praal en pracht,</a:t>
            </a:r>
          </a:p>
          <a:p>
            <a:pPr algn="ctr">
              <a:lnSpc>
                <a:spcPts val="3965"/>
              </a:lnSpc>
            </a:pPr>
            <a:r>
              <a:rPr lang="en-US" sz="3050" spc="15">
                <a:solidFill>
                  <a:srgbClr val="2B2C30"/>
                </a:solidFill>
                <a:latin typeface="Arimo"/>
              </a:rPr>
              <a:t>         gewonden in de doeken.</a:t>
            </a:r>
          </a:p>
          <a:p>
            <a:pPr algn="ctr">
              <a:lnSpc>
                <a:spcPts val="3965"/>
              </a:lnSpc>
            </a:pPr>
            <a:endParaRPr lang="en-US" sz="3050" spc="15">
              <a:solidFill>
                <a:srgbClr val="2B2C30"/>
              </a:solidFill>
              <a:latin typeface="Arimo"/>
            </a:endParaRPr>
          </a:p>
          <a:p>
            <a:pPr algn="ctr">
              <a:lnSpc>
                <a:spcPts val="3965"/>
              </a:lnSpc>
            </a:pPr>
            <a:endParaRPr lang="en-US" sz="3050" spc="15">
              <a:solidFill>
                <a:srgbClr val="2B2C30"/>
              </a:solidFill>
              <a:latin typeface="Arimo"/>
            </a:endParaRPr>
          </a:p>
        </p:txBody>
      </p:sp>
      <p:sp>
        <p:nvSpPr>
          <p:cNvPr id="3" name="TextBox 3"/>
          <p:cNvSpPr txBox="1"/>
          <p:nvPr/>
        </p:nvSpPr>
        <p:spPr>
          <a:xfrm>
            <a:off x="5570853" y="942975"/>
            <a:ext cx="16230600" cy="651099"/>
          </a:xfrm>
          <a:prstGeom prst="rect">
            <a:avLst/>
          </a:prstGeom>
        </p:spPr>
        <p:txBody>
          <a:bodyPr lIns="0" tIns="0" rIns="0" bIns="0" rtlCol="0" anchor="t">
            <a:spAutoFit/>
          </a:bodyPr>
          <a:lstStyle/>
          <a:p>
            <a:pPr>
              <a:lnSpc>
                <a:spcPts val="5200"/>
              </a:lnSpc>
              <a:spcBef>
                <a:spcPct val="0"/>
              </a:spcBef>
            </a:pPr>
            <a:r>
              <a:rPr lang="en-US" sz="3714" spc="843">
                <a:solidFill>
                  <a:srgbClr val="2B2C30"/>
                </a:solidFill>
                <a:latin typeface="Public Sans Bold"/>
              </a:rPr>
              <a:t>MARINUS NIJSSE</a:t>
            </a:r>
          </a:p>
        </p:txBody>
      </p:sp>
      <p:sp>
        <p:nvSpPr>
          <p:cNvPr id="4" name="AutoShape 4"/>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nl-NL"/>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508204" y="2143445"/>
            <a:ext cx="17271593" cy="5952484"/>
          </a:xfrm>
          <a:prstGeom prst="rect">
            <a:avLst/>
          </a:prstGeom>
        </p:spPr>
        <p:txBody>
          <a:bodyPr lIns="0" tIns="0" rIns="0" bIns="0" rtlCol="0" anchor="t">
            <a:spAutoFit/>
          </a:bodyPr>
          <a:lstStyle/>
          <a:p>
            <a:pPr algn="ctr">
              <a:lnSpc>
                <a:spcPts val="3965"/>
              </a:lnSpc>
            </a:pPr>
            <a:r>
              <a:rPr lang="en-US" sz="3050" spc="15">
                <a:solidFill>
                  <a:srgbClr val="2B2C30"/>
                </a:solidFill>
                <a:latin typeface="Arimo"/>
              </a:rPr>
              <a:t>In Lukas 2 vers 16 lezen we:</a:t>
            </a:r>
          </a:p>
          <a:p>
            <a:pPr algn="ctr">
              <a:lnSpc>
                <a:spcPts val="3965"/>
              </a:lnSpc>
            </a:pPr>
            <a:r>
              <a:rPr lang="en-US" sz="3050" spc="15">
                <a:solidFill>
                  <a:srgbClr val="2B2C30"/>
                </a:solidFill>
                <a:latin typeface="Arimo Italics"/>
              </a:rPr>
              <a:t>En zij kwamen met haast en vonden Maria en Jozef, en het Kindeken liggende in de kribbe. </a:t>
            </a:r>
          </a:p>
          <a:p>
            <a:pPr algn="ctr">
              <a:lnSpc>
                <a:spcPts val="3965"/>
              </a:lnSpc>
            </a:pPr>
            <a:endParaRPr lang="en-US" sz="3050" spc="15">
              <a:solidFill>
                <a:srgbClr val="2B2C30"/>
              </a:solidFill>
              <a:latin typeface="Arimo Italics"/>
            </a:endParaRPr>
          </a:p>
          <a:p>
            <a:pPr algn="ctr">
              <a:lnSpc>
                <a:spcPts val="3965"/>
              </a:lnSpc>
            </a:pPr>
            <a:r>
              <a:rPr lang="en-US" sz="3050" spc="15">
                <a:solidFill>
                  <a:srgbClr val="2B2C30"/>
                </a:solidFill>
                <a:latin typeface="Arimo"/>
              </a:rPr>
              <a:t>Nergens wordt vermeld hoe de herders in die donkere nacht het Kindeke hebben kunnen vinden. Matthew Henry denkt, dat de engel de herders de plaats gewezen heeft. Het is echter niet belangrijk. Het gaat erom dat de belofte waar wordt: ‘en zij vónden Maria en Jozef, en het Kindeken’.</a:t>
            </a:r>
          </a:p>
          <a:p>
            <a:pPr algn="ctr">
              <a:lnSpc>
                <a:spcPts val="3965"/>
              </a:lnSpc>
            </a:pPr>
            <a:endParaRPr lang="en-US" sz="3050" spc="15">
              <a:solidFill>
                <a:srgbClr val="2B2C30"/>
              </a:solidFill>
              <a:latin typeface="Arimo"/>
            </a:endParaRPr>
          </a:p>
          <a:p>
            <a:pPr algn="ctr">
              <a:lnSpc>
                <a:spcPts val="3965"/>
              </a:lnSpc>
            </a:pPr>
            <a:r>
              <a:rPr lang="en-US" sz="3050" spc="15">
                <a:solidFill>
                  <a:srgbClr val="2B2C30"/>
                </a:solidFill>
                <a:latin typeface="Arimo"/>
              </a:rPr>
              <a:t>Maria en Jozef. Slechts twee mensen. Dat is de Kerk op de kerstdag. En bij die Kerk is Jezus te vinden. Zo staat het ook in Matthéüs 18 vers 20: </a:t>
            </a:r>
          </a:p>
          <a:p>
            <a:pPr algn="ctr">
              <a:lnSpc>
                <a:spcPts val="3965"/>
              </a:lnSpc>
            </a:pPr>
            <a:r>
              <a:rPr lang="en-US" sz="3050" spc="15">
                <a:solidFill>
                  <a:srgbClr val="2B2C30"/>
                </a:solidFill>
                <a:latin typeface="Arimo"/>
              </a:rPr>
              <a:t>‘</a:t>
            </a:r>
            <a:r>
              <a:rPr lang="en-US" sz="3050" spc="15">
                <a:solidFill>
                  <a:srgbClr val="2B2C30"/>
                </a:solidFill>
                <a:latin typeface="Arimo Italics"/>
              </a:rPr>
              <a:t>Waar twee of drie vergaderd zijn in Mijn Naam, daar ben Ik in het midden van hen’. </a:t>
            </a:r>
          </a:p>
          <a:p>
            <a:pPr algn="ctr">
              <a:lnSpc>
                <a:spcPts val="3965"/>
              </a:lnSpc>
            </a:pPr>
            <a:endParaRPr lang="en-US" sz="3050" spc="15">
              <a:solidFill>
                <a:srgbClr val="2B2C30"/>
              </a:solidFill>
              <a:latin typeface="Arimo Itali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364313" y="2173218"/>
            <a:ext cx="17559374" cy="5883414"/>
          </a:xfrm>
          <a:prstGeom prst="rect">
            <a:avLst/>
          </a:prstGeom>
        </p:spPr>
        <p:txBody>
          <a:bodyPr lIns="0" tIns="0" rIns="0" bIns="0" rtlCol="0" anchor="t">
            <a:spAutoFit/>
          </a:bodyPr>
          <a:lstStyle/>
          <a:p>
            <a:pPr algn="ctr">
              <a:lnSpc>
                <a:spcPts val="4210"/>
              </a:lnSpc>
            </a:pPr>
            <a:r>
              <a:rPr lang="en-US" sz="3239" spc="16">
                <a:solidFill>
                  <a:srgbClr val="2B2C30"/>
                </a:solidFill>
                <a:latin typeface="Arimo"/>
              </a:rPr>
              <a:t>Ziet u het? Zo is het nog. In de kerk, onder het Woord, dáár is Hij te vinden. Groenewegen zong het in ‘De lofzangen Israëls’: ‘Voegt u bij de Godgezinden, en gij zult er Jezus vinden.’ In de wereld vinden we Hem niet, maar wel bij Zijn gemeente, in de samenkomst, onder Gods Woord. </a:t>
            </a:r>
          </a:p>
          <a:p>
            <a:pPr algn="ctr">
              <a:lnSpc>
                <a:spcPts val="4210"/>
              </a:lnSpc>
            </a:pPr>
            <a:endParaRPr lang="en-US" sz="3239" spc="16">
              <a:solidFill>
                <a:srgbClr val="2B2C30"/>
              </a:solidFill>
              <a:latin typeface="Arimo"/>
            </a:endParaRPr>
          </a:p>
          <a:p>
            <a:pPr algn="ctr">
              <a:lnSpc>
                <a:spcPts val="4210"/>
              </a:lnSpc>
            </a:pPr>
            <a:r>
              <a:rPr lang="en-US" sz="3239" spc="16">
                <a:solidFill>
                  <a:srgbClr val="2B2C30"/>
                </a:solidFill>
                <a:latin typeface="Arimo"/>
              </a:rPr>
              <a:t>Vol blijdschap en verwondering staan de herders rond de kribbe. Daar is het Kind. Daar is de Schoonste van alle mensenkinderen, in Wiens lippen genade is uitgestort. Wat had de Heere beloofd bij monde van de engel? ‘Gij zult het Kindeken vinden, in doeken gewonden en liggende in de kribbe’. En het is waar. Zoals ze het hoorden, zo ís het ook. Ze zien het Kind in de kribbe, niet alleen met aardse ogen, maar ze aanschouwen Hem ook met ogen des geloofs. </a:t>
            </a:r>
          </a:p>
          <a:p>
            <a:pPr algn="ctr">
              <a:lnSpc>
                <a:spcPts val="4210"/>
              </a:lnSpc>
            </a:pPr>
            <a:endParaRPr lang="en-US" sz="3239" spc="16">
              <a:solidFill>
                <a:srgbClr val="2B2C30"/>
              </a:solidFill>
              <a:latin typeface="Arim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1028700" y="1963268"/>
            <a:ext cx="16911829" cy="6303314"/>
          </a:xfrm>
          <a:prstGeom prst="rect">
            <a:avLst/>
          </a:prstGeom>
        </p:spPr>
        <p:txBody>
          <a:bodyPr lIns="0" tIns="0" rIns="0" bIns="0" rtlCol="0" anchor="t">
            <a:spAutoFit/>
          </a:bodyPr>
          <a:lstStyle/>
          <a:p>
            <a:pPr algn="ctr">
              <a:lnSpc>
                <a:spcPts val="4128"/>
              </a:lnSpc>
            </a:pPr>
            <a:r>
              <a:rPr lang="en-US" sz="3176" spc="15">
                <a:solidFill>
                  <a:srgbClr val="2B2C30"/>
                </a:solidFill>
                <a:latin typeface="Arimo"/>
              </a:rPr>
              <a:t>Maar is dat Kind in de kribbe echt een Koningskind? Ach, de armoedige omstandigheden zullen geen schok voor hun geloof geweest zijn, zegt Matthew Henry. Die armoedige omstandigheden kennen ze immers zelf van nabij. Het zou voor hen heel wat moeilijker geweest zijn, als ze in hun schamele herderskleren naar een paleis hadden moeten gaan. Zo betoont de Heere van hen af te weten. </a:t>
            </a:r>
          </a:p>
          <a:p>
            <a:pPr algn="ctr">
              <a:lnSpc>
                <a:spcPts val="4128"/>
              </a:lnSpc>
            </a:pPr>
            <a:endParaRPr lang="en-US" sz="3176" spc="15">
              <a:solidFill>
                <a:srgbClr val="2B2C30"/>
              </a:solidFill>
              <a:latin typeface="Arimo"/>
            </a:endParaRPr>
          </a:p>
          <a:p>
            <a:pPr algn="ctr">
              <a:lnSpc>
                <a:spcPts val="4128"/>
              </a:lnSpc>
            </a:pPr>
            <a:r>
              <a:rPr lang="en-US" sz="3176" spc="15">
                <a:solidFill>
                  <a:srgbClr val="2B2C30"/>
                </a:solidFill>
                <a:latin typeface="Arimo"/>
              </a:rPr>
              <a:t>Wat zullen de herder gezegd hebben? ‘Wij hebben reden om te denken, dat de herders aan Jozef en Maria het gezicht van de engelen, dat zij gehad hadden, verhaald hebben’, aldus Matthew Henry. Ze zullen ook gesproken hebben over ook het lied, dat ze de engelen hadden horen zingen: ‘Ere zij God in de hoogste hemelen, en vrede op aarde, in de mensen een welbehagen’. </a:t>
            </a:r>
          </a:p>
          <a:p>
            <a:pPr algn="ctr">
              <a:lnSpc>
                <a:spcPts val="4128"/>
              </a:lnSpc>
            </a:pPr>
            <a:endParaRPr lang="en-US" sz="3176" spc="15">
              <a:solidFill>
                <a:srgbClr val="2B2C30"/>
              </a:solidFill>
              <a:latin typeface="Arim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508204" y="2029572"/>
            <a:ext cx="17271593" cy="6180230"/>
          </a:xfrm>
          <a:prstGeom prst="rect">
            <a:avLst/>
          </a:prstGeom>
        </p:spPr>
        <p:txBody>
          <a:bodyPr lIns="0" tIns="0" rIns="0" bIns="0" rtlCol="0" anchor="t">
            <a:spAutoFit/>
          </a:bodyPr>
          <a:lstStyle/>
          <a:p>
            <a:pPr algn="ctr">
              <a:lnSpc>
                <a:spcPts val="4053"/>
              </a:lnSpc>
            </a:pPr>
            <a:endParaRPr/>
          </a:p>
          <a:p>
            <a:pPr algn="ctr">
              <a:lnSpc>
                <a:spcPts val="4053"/>
              </a:lnSpc>
            </a:pPr>
            <a:r>
              <a:rPr lang="en-US" sz="3117" spc="15">
                <a:solidFill>
                  <a:srgbClr val="2B2C30"/>
                </a:solidFill>
                <a:latin typeface="Arimo"/>
              </a:rPr>
              <a:t>Wat zal het bezoek van de herders voor Maria en Jozef tot grote bemoediging geweest zijn. Wat zullen ze geluisterd hebben! En – zegt Matthew Henry - waarschijnlijk hebben Jozef en Maria aan de herders meegedeeld welke gezichten zij betreffende dit Kindeke gehad hebben, en zo hebben zij door elkander hun ervaringen mee te delen elkaars geloof grotelijks versterkt’. </a:t>
            </a:r>
          </a:p>
          <a:p>
            <a:pPr algn="ctr">
              <a:lnSpc>
                <a:spcPts val="4053"/>
              </a:lnSpc>
            </a:pPr>
            <a:endParaRPr lang="en-US" sz="3117" spc="15">
              <a:solidFill>
                <a:srgbClr val="2B2C30"/>
              </a:solidFill>
              <a:latin typeface="Arimo"/>
            </a:endParaRPr>
          </a:p>
          <a:p>
            <a:pPr algn="ctr">
              <a:lnSpc>
                <a:spcPts val="4053"/>
              </a:lnSpc>
            </a:pPr>
            <a:r>
              <a:rPr lang="en-US" sz="3117" spc="15">
                <a:solidFill>
                  <a:srgbClr val="2B2C30"/>
                </a:solidFill>
                <a:latin typeface="Arimo"/>
              </a:rPr>
              <a:t>Die kerstnacht hebben de herders het Kind persoonlijk ontmoet. Die ontmoeting met Hem is eigenlijk met geen pen te beschrijven. Die is niet onder woorden te brengen. Dat is een persoonlijke zaak. Maar de grote vraag van het kerstfeest is wel of wij dat wonder kennen, of wij het Kind gevonden hebben en of wij dwars door de doeken, dwars door de kribbe, dwars door de eenvoud van dat Kind heen de Zaligmaker gezien hebben.</a:t>
            </a:r>
          </a:p>
          <a:p>
            <a:pPr algn="ctr">
              <a:lnSpc>
                <a:spcPts val="4053"/>
              </a:lnSpc>
            </a:pPr>
            <a:endParaRPr lang="en-US" sz="3117" spc="15">
              <a:solidFill>
                <a:srgbClr val="2B2C30"/>
              </a:solidFill>
              <a:latin typeface="Arim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1028700" y="2198717"/>
            <a:ext cx="16242893" cy="7438384"/>
          </a:xfrm>
          <a:prstGeom prst="rect">
            <a:avLst/>
          </a:prstGeom>
        </p:spPr>
        <p:txBody>
          <a:bodyPr lIns="0" tIns="0" rIns="0" bIns="0" rtlCol="0" anchor="t">
            <a:spAutoFit/>
          </a:bodyPr>
          <a:lstStyle/>
          <a:p>
            <a:pPr algn="ctr">
              <a:lnSpc>
                <a:spcPts val="3965"/>
              </a:lnSpc>
            </a:pPr>
            <a:r>
              <a:rPr lang="en-US" sz="3050" spc="15">
                <a:solidFill>
                  <a:srgbClr val="2B2C30"/>
                </a:solidFill>
                <a:latin typeface="Arimo"/>
              </a:rPr>
              <a:t> De herders waren blij verbaasd.</a:t>
            </a:r>
          </a:p>
          <a:p>
            <a:pPr algn="ctr">
              <a:lnSpc>
                <a:spcPts val="3965"/>
              </a:lnSpc>
            </a:pPr>
            <a:r>
              <a:rPr lang="en-US" sz="3050" spc="15">
                <a:solidFill>
                  <a:srgbClr val="2B2C30"/>
                </a:solidFill>
                <a:latin typeface="Arimo"/>
              </a:rPr>
              <a:t> Ze zijn op weg gegaan met haast</a:t>
            </a:r>
          </a:p>
          <a:p>
            <a:pPr algn="ctr">
              <a:lnSpc>
                <a:spcPts val="3965"/>
              </a:lnSpc>
            </a:pPr>
            <a:r>
              <a:rPr lang="en-US" sz="3050" spc="15">
                <a:solidFill>
                  <a:srgbClr val="2B2C30"/>
                </a:solidFill>
                <a:latin typeface="Arimo"/>
              </a:rPr>
              <a:t> en hebben Hem gevonden,</a:t>
            </a:r>
          </a:p>
          <a:p>
            <a:pPr algn="ctr">
              <a:lnSpc>
                <a:spcPts val="3965"/>
              </a:lnSpc>
            </a:pPr>
            <a:r>
              <a:rPr lang="en-US" sz="3050" spc="15">
                <a:solidFill>
                  <a:srgbClr val="2B2C30"/>
                </a:solidFill>
                <a:latin typeface="Arimo"/>
              </a:rPr>
              <a:t> in windselen gewonden.</a:t>
            </a:r>
          </a:p>
          <a:p>
            <a:pPr algn="ctr">
              <a:lnSpc>
                <a:spcPts val="3965"/>
              </a:lnSpc>
            </a:pPr>
            <a:endParaRPr lang="en-US" sz="3050" spc="15">
              <a:solidFill>
                <a:srgbClr val="2B2C30"/>
              </a:solidFill>
              <a:latin typeface="Arimo"/>
            </a:endParaRPr>
          </a:p>
          <a:p>
            <a:pPr algn="ctr">
              <a:lnSpc>
                <a:spcPts val="3965"/>
              </a:lnSpc>
            </a:pPr>
            <a:r>
              <a:rPr lang="en-US" sz="3050" spc="15">
                <a:solidFill>
                  <a:srgbClr val="2B2C30"/>
                </a:solidFill>
                <a:latin typeface="Arimo"/>
              </a:rPr>
              <a:t> Toen knielden z’ in aanbidding neer</a:t>
            </a:r>
          </a:p>
          <a:p>
            <a:pPr algn="ctr">
              <a:lnSpc>
                <a:spcPts val="3965"/>
              </a:lnSpc>
            </a:pPr>
            <a:r>
              <a:rPr lang="en-US" sz="3050" spc="15">
                <a:solidFill>
                  <a:srgbClr val="2B2C30"/>
                </a:solidFill>
                <a:latin typeface="Arimo"/>
              </a:rPr>
              <a:t> voor Hem, hun Heiland en hun Heer’.</a:t>
            </a:r>
          </a:p>
          <a:p>
            <a:pPr algn="ctr">
              <a:lnSpc>
                <a:spcPts val="3965"/>
              </a:lnSpc>
            </a:pPr>
            <a:r>
              <a:rPr lang="en-US" sz="3050" spc="15">
                <a:solidFill>
                  <a:srgbClr val="2B2C30"/>
                </a:solidFill>
                <a:latin typeface="Arimo"/>
              </a:rPr>
              <a:t> In Hem was hun gegeven</a:t>
            </a:r>
          </a:p>
          <a:p>
            <a:pPr algn="ctr">
              <a:lnSpc>
                <a:spcPts val="3965"/>
              </a:lnSpc>
            </a:pPr>
            <a:r>
              <a:rPr lang="en-US" sz="3050" spc="15">
                <a:solidFill>
                  <a:srgbClr val="2B2C30"/>
                </a:solidFill>
                <a:latin typeface="Arimo"/>
              </a:rPr>
              <a:t> hun zaligheid en leven.</a:t>
            </a:r>
          </a:p>
          <a:p>
            <a:pPr algn="ctr">
              <a:lnSpc>
                <a:spcPts val="3965"/>
              </a:lnSpc>
            </a:pPr>
            <a:r>
              <a:rPr lang="en-US" sz="3050" spc="15">
                <a:solidFill>
                  <a:srgbClr val="2B2C30"/>
                </a:solidFill>
                <a:latin typeface="Arimo"/>
              </a:rPr>
              <a:t>         </a:t>
            </a:r>
          </a:p>
          <a:p>
            <a:pPr algn="ctr">
              <a:lnSpc>
                <a:spcPts val="3965"/>
              </a:lnSpc>
            </a:pPr>
            <a:r>
              <a:rPr lang="en-US" sz="3050" spc="15">
                <a:solidFill>
                  <a:srgbClr val="2B2C30"/>
                </a:solidFill>
                <a:latin typeface="Arimo"/>
              </a:rPr>
              <a:t> Op vele plaatsen wordt dit woord,</a:t>
            </a:r>
          </a:p>
          <a:p>
            <a:pPr algn="ctr">
              <a:lnSpc>
                <a:spcPts val="3965"/>
              </a:lnSpc>
            </a:pPr>
            <a:r>
              <a:rPr lang="en-US" sz="3050" spc="15">
                <a:solidFill>
                  <a:srgbClr val="2B2C30"/>
                </a:solidFill>
                <a:latin typeface="Arimo"/>
              </a:rPr>
              <a:t> waar ook ter wereld, aangehoord:</a:t>
            </a:r>
          </a:p>
          <a:p>
            <a:pPr algn="ctr">
              <a:lnSpc>
                <a:spcPts val="3965"/>
              </a:lnSpc>
            </a:pPr>
            <a:r>
              <a:rPr lang="en-US" sz="3050" spc="15">
                <a:solidFill>
                  <a:srgbClr val="2B2C30"/>
                </a:solidFill>
                <a:latin typeface="Arimo"/>
              </a:rPr>
              <a:t> ‘De Heiland is geboren</a:t>
            </a:r>
          </a:p>
          <a:p>
            <a:pPr algn="ctr">
              <a:lnSpc>
                <a:spcPts val="3965"/>
              </a:lnSpc>
            </a:pPr>
            <a:r>
              <a:rPr lang="en-US" sz="3050" spc="15">
                <a:solidFill>
                  <a:srgbClr val="2B2C30"/>
                </a:solidFill>
                <a:latin typeface="Arimo"/>
              </a:rPr>
              <a:t> voor mensen, diep verloren!’</a:t>
            </a:r>
          </a:p>
          <a:p>
            <a:pPr algn="ctr">
              <a:lnSpc>
                <a:spcPts val="3965"/>
              </a:lnSpc>
            </a:pPr>
            <a:endParaRPr lang="en-US" sz="3050" spc="15">
              <a:solidFill>
                <a:srgbClr val="2B2C30"/>
              </a:solidFill>
              <a:latin typeface="Arimo"/>
            </a:endParaRPr>
          </a:p>
        </p:txBody>
      </p:sp>
      <p:sp>
        <p:nvSpPr>
          <p:cNvPr id="3" name="TextBox 3"/>
          <p:cNvSpPr txBox="1"/>
          <p:nvPr/>
        </p:nvSpPr>
        <p:spPr>
          <a:xfrm>
            <a:off x="4846411" y="942975"/>
            <a:ext cx="16230600" cy="651099"/>
          </a:xfrm>
          <a:prstGeom prst="rect">
            <a:avLst/>
          </a:prstGeom>
        </p:spPr>
        <p:txBody>
          <a:bodyPr lIns="0" tIns="0" rIns="0" bIns="0" rtlCol="0" anchor="t">
            <a:spAutoFit/>
          </a:bodyPr>
          <a:lstStyle/>
          <a:p>
            <a:pPr>
              <a:lnSpc>
                <a:spcPts val="5200"/>
              </a:lnSpc>
              <a:spcBef>
                <a:spcPct val="0"/>
              </a:spcBef>
            </a:pPr>
            <a:r>
              <a:rPr lang="en-US" sz="3714" spc="843">
                <a:solidFill>
                  <a:srgbClr val="2B2C30"/>
                </a:solidFill>
                <a:latin typeface="Public Sans Bold"/>
              </a:rPr>
              <a:t>CHRISTIEN DE PRIESTER</a:t>
            </a:r>
          </a:p>
        </p:txBody>
      </p:sp>
      <p:sp>
        <p:nvSpPr>
          <p:cNvPr id="4" name="AutoShape 4"/>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nl-NL"/>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624181" y="2162362"/>
            <a:ext cx="17039637" cy="7874634"/>
          </a:xfrm>
          <a:prstGeom prst="rect">
            <a:avLst/>
          </a:prstGeom>
        </p:spPr>
        <p:txBody>
          <a:bodyPr lIns="0" tIns="0" rIns="0" bIns="0" rtlCol="0" anchor="t">
            <a:spAutoFit/>
          </a:bodyPr>
          <a:lstStyle/>
          <a:p>
            <a:pPr algn="ctr">
              <a:lnSpc>
                <a:spcPts val="4160"/>
              </a:lnSpc>
            </a:pPr>
            <a:r>
              <a:rPr lang="en-US" sz="3200" spc="16">
                <a:solidFill>
                  <a:srgbClr val="2B2C30"/>
                </a:solidFill>
                <a:latin typeface="Arimo"/>
              </a:rPr>
              <a:t> Maar wie gaat nog met haast tot Hem,</a:t>
            </a:r>
          </a:p>
          <a:p>
            <a:pPr algn="ctr">
              <a:lnSpc>
                <a:spcPts val="4160"/>
              </a:lnSpc>
            </a:pPr>
            <a:r>
              <a:rPr lang="en-US" sz="3200" spc="16">
                <a:solidFill>
                  <a:srgbClr val="2B2C30"/>
                </a:solidFill>
                <a:latin typeface="Arimo"/>
              </a:rPr>
              <a:t> Die eenmaal kwam in Bethlehem?</a:t>
            </a:r>
          </a:p>
          <a:p>
            <a:pPr algn="ctr">
              <a:lnSpc>
                <a:spcPts val="4160"/>
              </a:lnSpc>
            </a:pPr>
            <a:r>
              <a:rPr lang="en-US" sz="3200" spc="16">
                <a:solidFill>
                  <a:srgbClr val="2B2C30"/>
                </a:solidFill>
                <a:latin typeface="Arimo"/>
              </a:rPr>
              <a:t> Wie zal in zijn ellenden</a:t>
            </a:r>
          </a:p>
          <a:p>
            <a:pPr algn="ctr">
              <a:lnSpc>
                <a:spcPts val="4160"/>
              </a:lnSpc>
            </a:pPr>
            <a:r>
              <a:rPr lang="en-US" sz="3200" spc="16">
                <a:solidFill>
                  <a:srgbClr val="2B2C30"/>
                </a:solidFill>
                <a:latin typeface="Arimo"/>
              </a:rPr>
              <a:t> zich tot de Heere wenden?</a:t>
            </a:r>
          </a:p>
          <a:p>
            <a:pPr algn="ctr">
              <a:lnSpc>
                <a:spcPts val="4160"/>
              </a:lnSpc>
            </a:pPr>
            <a:endParaRPr lang="en-US" sz="3200" spc="16">
              <a:solidFill>
                <a:srgbClr val="2B2C30"/>
              </a:solidFill>
              <a:latin typeface="Arimo"/>
            </a:endParaRPr>
          </a:p>
          <a:p>
            <a:pPr algn="ctr">
              <a:lnSpc>
                <a:spcPts val="4160"/>
              </a:lnSpc>
            </a:pPr>
            <a:r>
              <a:rPr lang="en-US" sz="3200" spc="16">
                <a:solidFill>
                  <a:srgbClr val="2B2C30"/>
                </a:solidFill>
                <a:latin typeface="Arimo"/>
              </a:rPr>
              <a:t> De wereld geeft ons ’t leven niet.</a:t>
            </a:r>
          </a:p>
          <a:p>
            <a:pPr algn="ctr">
              <a:lnSpc>
                <a:spcPts val="4160"/>
              </a:lnSpc>
            </a:pPr>
            <a:r>
              <a:rPr lang="en-US" sz="3200" spc="16">
                <a:solidFill>
                  <a:srgbClr val="2B2C30"/>
                </a:solidFill>
                <a:latin typeface="Arimo"/>
              </a:rPr>
              <a:t> De zonde geeft ons slechts verdriet.</a:t>
            </a:r>
          </a:p>
          <a:p>
            <a:pPr algn="ctr">
              <a:lnSpc>
                <a:spcPts val="4160"/>
              </a:lnSpc>
            </a:pPr>
            <a:r>
              <a:rPr lang="en-US" sz="3200" spc="16">
                <a:solidFill>
                  <a:srgbClr val="2B2C30"/>
                </a:solidFill>
                <a:latin typeface="Arimo"/>
              </a:rPr>
              <a:t> Maar ’t klinkt nog in onz’ oren:</a:t>
            </a:r>
          </a:p>
          <a:p>
            <a:pPr algn="ctr">
              <a:lnSpc>
                <a:spcPts val="4160"/>
              </a:lnSpc>
            </a:pPr>
            <a:r>
              <a:rPr lang="en-US" sz="3200" spc="16">
                <a:solidFill>
                  <a:srgbClr val="2B2C30"/>
                </a:solidFill>
                <a:latin typeface="Arimo"/>
              </a:rPr>
              <a:t> ‘De Heiland is geboren!’</a:t>
            </a:r>
          </a:p>
          <a:p>
            <a:pPr algn="ctr">
              <a:lnSpc>
                <a:spcPts val="4160"/>
              </a:lnSpc>
            </a:pPr>
            <a:endParaRPr lang="en-US" sz="3200" spc="16">
              <a:solidFill>
                <a:srgbClr val="2B2C30"/>
              </a:solidFill>
              <a:latin typeface="Arimo"/>
            </a:endParaRPr>
          </a:p>
          <a:p>
            <a:pPr algn="ctr">
              <a:lnSpc>
                <a:spcPts val="4160"/>
              </a:lnSpc>
            </a:pPr>
            <a:r>
              <a:rPr lang="en-US" sz="3200" spc="16">
                <a:solidFill>
                  <a:srgbClr val="2B2C30"/>
                </a:solidFill>
                <a:latin typeface="Arimo"/>
              </a:rPr>
              <a:t> Hij weet de ernst van onze nood.</a:t>
            </a:r>
          </a:p>
          <a:p>
            <a:pPr algn="ctr">
              <a:lnSpc>
                <a:spcPts val="4160"/>
              </a:lnSpc>
            </a:pPr>
            <a:r>
              <a:rPr lang="en-US" sz="3200" spc="16">
                <a:solidFill>
                  <a:srgbClr val="2B2C30"/>
                </a:solidFill>
                <a:latin typeface="Arimo"/>
              </a:rPr>
              <a:t> Hij wekt nog zondaars uit de dood.</a:t>
            </a:r>
          </a:p>
          <a:p>
            <a:pPr algn="ctr">
              <a:lnSpc>
                <a:spcPts val="4160"/>
              </a:lnSpc>
            </a:pPr>
            <a:r>
              <a:rPr lang="en-US" sz="3200" spc="16">
                <a:solidFill>
                  <a:srgbClr val="2B2C30"/>
                </a:solidFill>
                <a:latin typeface="Arimo"/>
              </a:rPr>
              <a:t> Hij wil nog redding geven.</a:t>
            </a:r>
          </a:p>
          <a:p>
            <a:pPr algn="ctr">
              <a:lnSpc>
                <a:spcPts val="4160"/>
              </a:lnSpc>
            </a:pPr>
            <a:r>
              <a:rPr lang="en-US" sz="3200" spc="16">
                <a:solidFill>
                  <a:srgbClr val="2B2C30"/>
                </a:solidFill>
                <a:latin typeface="Arimo"/>
              </a:rPr>
              <a:t> In Hem alléén is ’t leven!</a:t>
            </a:r>
          </a:p>
          <a:p>
            <a:pPr algn="ctr">
              <a:lnSpc>
                <a:spcPts val="4160"/>
              </a:lnSpc>
            </a:pPr>
            <a:endParaRPr lang="en-US" sz="3200" spc="16">
              <a:solidFill>
                <a:srgbClr val="2B2C30"/>
              </a:solidFill>
              <a:latin typeface="Arimo"/>
            </a:endParaRPr>
          </a:p>
        </p:txBody>
      </p:sp>
      <p:sp>
        <p:nvSpPr>
          <p:cNvPr id="3" name="TextBox 3"/>
          <p:cNvSpPr txBox="1"/>
          <p:nvPr/>
        </p:nvSpPr>
        <p:spPr>
          <a:xfrm>
            <a:off x="4918856" y="942975"/>
            <a:ext cx="16230600" cy="651099"/>
          </a:xfrm>
          <a:prstGeom prst="rect">
            <a:avLst/>
          </a:prstGeom>
        </p:spPr>
        <p:txBody>
          <a:bodyPr lIns="0" tIns="0" rIns="0" bIns="0" rtlCol="0" anchor="t">
            <a:spAutoFit/>
          </a:bodyPr>
          <a:lstStyle/>
          <a:p>
            <a:pPr>
              <a:lnSpc>
                <a:spcPts val="5200"/>
              </a:lnSpc>
              <a:spcBef>
                <a:spcPct val="0"/>
              </a:spcBef>
            </a:pPr>
            <a:r>
              <a:rPr lang="en-US" sz="3714" spc="843">
                <a:solidFill>
                  <a:srgbClr val="2B2C30"/>
                </a:solidFill>
                <a:latin typeface="Public Sans Bold"/>
              </a:rPr>
              <a:t>CHRISTIEN DE PRIESTER</a:t>
            </a:r>
          </a:p>
        </p:txBody>
      </p:sp>
      <p:sp>
        <p:nvSpPr>
          <p:cNvPr id="4" name="AutoShape 4"/>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nl-NL"/>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349960" y="2286939"/>
            <a:ext cx="17588080" cy="5665497"/>
          </a:xfrm>
          <a:prstGeom prst="rect">
            <a:avLst/>
          </a:prstGeom>
        </p:spPr>
        <p:txBody>
          <a:bodyPr lIns="0" tIns="0" rIns="0" bIns="0" rtlCol="0" anchor="t">
            <a:spAutoFit/>
          </a:bodyPr>
          <a:lstStyle/>
          <a:p>
            <a:pPr algn="ctr">
              <a:lnSpc>
                <a:spcPts val="4092"/>
              </a:lnSpc>
            </a:pPr>
            <a:r>
              <a:rPr lang="en-US" sz="3147" spc="15">
                <a:solidFill>
                  <a:srgbClr val="2B2C30"/>
                </a:solidFill>
                <a:latin typeface="Arimo"/>
              </a:rPr>
              <a:t>Dan mogen we de vraag wel stellen wat het kerstfeest voor óns betekent. In de kleine gemeente van Maria en Jozef en de herders is Jezus het Middelpunt. Het gaat om Hem. </a:t>
            </a:r>
          </a:p>
          <a:p>
            <a:pPr algn="ctr">
              <a:lnSpc>
                <a:spcPts val="4092"/>
              </a:lnSpc>
            </a:pPr>
            <a:r>
              <a:rPr lang="en-US" sz="3147" spc="15">
                <a:solidFill>
                  <a:srgbClr val="2B2C30"/>
                </a:solidFill>
                <a:latin typeface="Arimo"/>
              </a:rPr>
              <a:t>Is dat bij ons ook zo? </a:t>
            </a:r>
          </a:p>
          <a:p>
            <a:pPr algn="ctr">
              <a:lnSpc>
                <a:spcPts val="4092"/>
              </a:lnSpc>
            </a:pPr>
            <a:endParaRPr lang="en-US" sz="3147" spc="15">
              <a:solidFill>
                <a:srgbClr val="2B2C30"/>
              </a:solidFill>
              <a:latin typeface="Arimo"/>
            </a:endParaRPr>
          </a:p>
          <a:p>
            <a:pPr algn="ctr">
              <a:lnSpc>
                <a:spcPts val="4092"/>
              </a:lnSpc>
            </a:pPr>
            <a:r>
              <a:rPr lang="en-US" sz="3147" spc="15">
                <a:solidFill>
                  <a:srgbClr val="2B2C30"/>
                </a:solidFill>
                <a:latin typeface="Arimo"/>
              </a:rPr>
              <a:t>De herders moeten het Kindeke, Zijn moeder en Jozef weer achterlaten. In Lukas 2 vers 17 lezen we:</a:t>
            </a:r>
          </a:p>
          <a:p>
            <a:pPr algn="ctr">
              <a:lnSpc>
                <a:spcPts val="4092"/>
              </a:lnSpc>
            </a:pPr>
            <a:endParaRPr lang="en-US" sz="3147" spc="15">
              <a:solidFill>
                <a:srgbClr val="2B2C30"/>
              </a:solidFill>
              <a:latin typeface="Arimo"/>
            </a:endParaRPr>
          </a:p>
          <a:p>
            <a:pPr algn="ctr">
              <a:lnSpc>
                <a:spcPts val="4092"/>
              </a:lnSpc>
            </a:pPr>
            <a:r>
              <a:rPr lang="en-US" sz="3147" spc="15">
                <a:solidFill>
                  <a:srgbClr val="2B2C30"/>
                </a:solidFill>
                <a:latin typeface="Arimo Italics"/>
              </a:rPr>
              <a:t>En als zij Het gezien hadden, maakten zij alom bekend het woord dat hun van dit Kindeken gezegd was. </a:t>
            </a:r>
          </a:p>
          <a:p>
            <a:pPr algn="ctr">
              <a:lnSpc>
                <a:spcPts val="4092"/>
              </a:lnSpc>
            </a:pPr>
            <a:endParaRPr lang="en-US" sz="3147" spc="15">
              <a:solidFill>
                <a:srgbClr val="2B2C30"/>
              </a:solidFill>
              <a:latin typeface="Arimo Italics"/>
            </a:endParaRPr>
          </a:p>
          <a:p>
            <a:pPr algn="ctr">
              <a:lnSpc>
                <a:spcPts val="4092"/>
              </a:lnSpc>
            </a:pPr>
            <a:endParaRPr lang="en-US" sz="3147" spc="15">
              <a:solidFill>
                <a:srgbClr val="2B2C30"/>
              </a:solidFill>
              <a:latin typeface="Arimo Itali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519945" y="1753612"/>
            <a:ext cx="17248110" cy="6713101"/>
          </a:xfrm>
          <a:prstGeom prst="rect">
            <a:avLst/>
          </a:prstGeom>
        </p:spPr>
        <p:txBody>
          <a:bodyPr lIns="0" tIns="0" rIns="0" bIns="0" rtlCol="0" anchor="t">
            <a:spAutoFit/>
          </a:bodyPr>
          <a:lstStyle/>
          <a:p>
            <a:pPr algn="ctr">
              <a:lnSpc>
                <a:spcPts val="4820"/>
              </a:lnSpc>
            </a:pPr>
            <a:r>
              <a:rPr lang="en-US" sz="3708" spc="18">
                <a:solidFill>
                  <a:srgbClr val="2B2C30"/>
                </a:solidFill>
                <a:latin typeface="Arimo"/>
              </a:rPr>
              <a:t>Vele malen heeft in het Oude Testament de profetie geklonken, dat de Messias geboren zal worden. Vanaf Genesis 3 vers 15 tot en met Maléachi 4 vers 2 lezen we erover.</a:t>
            </a:r>
          </a:p>
          <a:p>
            <a:pPr algn="ctr">
              <a:lnSpc>
                <a:spcPts val="4820"/>
              </a:lnSpc>
            </a:pPr>
            <a:r>
              <a:rPr lang="en-US" sz="3708" spc="18">
                <a:solidFill>
                  <a:srgbClr val="2B2C30"/>
                </a:solidFill>
                <a:latin typeface="Arimo"/>
              </a:rPr>
              <a:t>Nu, in de volheid des tijd, is de profetie vervuld. Er is een Rijsje voortgekomen uit de afgehouden tronk van Isaï, en een Scheut uit zijn wortelen heeft vrucht voortgebracht.</a:t>
            </a:r>
          </a:p>
          <a:p>
            <a:pPr algn="ctr">
              <a:lnSpc>
                <a:spcPts val="4820"/>
              </a:lnSpc>
            </a:pPr>
            <a:r>
              <a:rPr lang="en-US" sz="3708" spc="18">
                <a:solidFill>
                  <a:srgbClr val="2B2C30"/>
                </a:solidFill>
                <a:latin typeface="Arimo"/>
              </a:rPr>
              <a:t>Daar ligt in een schamele kribbe te Bethlehem de lang verwachte Zoon van David, arm, nederig en veracht. Wie ziet heerlijkheid in dit Kind? Er is geen gedaante noch heerlijkheid aan Hem. En tóch schijnt het licht in de donkere nacht. </a:t>
            </a:r>
          </a:p>
          <a:p>
            <a:pPr algn="ctr">
              <a:lnSpc>
                <a:spcPts val="4820"/>
              </a:lnSpc>
            </a:pPr>
            <a:endParaRPr lang="en-US" sz="3708" spc="18">
              <a:solidFill>
                <a:srgbClr val="2B2C30"/>
              </a:solidFill>
              <a:latin typeface="Arim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147484" y="2575862"/>
            <a:ext cx="17993032" cy="4353684"/>
          </a:xfrm>
          <a:prstGeom prst="rect">
            <a:avLst/>
          </a:prstGeom>
        </p:spPr>
        <p:txBody>
          <a:bodyPr lIns="0" tIns="0" rIns="0" bIns="0" rtlCol="0" anchor="t">
            <a:spAutoFit/>
          </a:bodyPr>
          <a:lstStyle/>
          <a:p>
            <a:pPr algn="ctr">
              <a:lnSpc>
                <a:spcPts val="4277"/>
              </a:lnSpc>
            </a:pPr>
            <a:r>
              <a:rPr lang="en-US" sz="3290" spc="16">
                <a:solidFill>
                  <a:srgbClr val="2B2C30"/>
                </a:solidFill>
                <a:latin typeface="Arimo"/>
              </a:rPr>
              <a:t>De herders hebben het Kind gezien. Het is precies gegaan, zoals de Heere het door middel van de engel gezegd had. Ze zijn er dan ook volkomen van overtuigd, dat dit Kind de Zaligmaker, Christus de Heere is, en dat er in Hem vrede op aarde is. </a:t>
            </a:r>
          </a:p>
          <a:p>
            <a:pPr algn="ctr">
              <a:lnSpc>
                <a:spcPts val="4277"/>
              </a:lnSpc>
            </a:pPr>
            <a:endParaRPr lang="en-US" sz="3290" spc="16">
              <a:solidFill>
                <a:srgbClr val="2B2C30"/>
              </a:solidFill>
              <a:latin typeface="Arimo"/>
            </a:endParaRPr>
          </a:p>
          <a:p>
            <a:pPr algn="ctr">
              <a:lnSpc>
                <a:spcPts val="4277"/>
              </a:lnSpc>
            </a:pPr>
            <a:r>
              <a:rPr lang="en-US" sz="3290" spc="16">
                <a:solidFill>
                  <a:srgbClr val="2B2C30"/>
                </a:solidFill>
                <a:latin typeface="Arimo"/>
              </a:rPr>
              <a:t>Nu gaat hun mond open. Wat is het wonderlijk, dat de Heere nu juist deze herders, die door velen als onbetrouwbaar en leugenachtig gezien werden, in dienst neemt om de blijde boodschap te verbreiden. Ach, wij zien maar aan wat voor ogen is, maar God ziet het hart aan! </a:t>
            </a:r>
          </a:p>
          <a:p>
            <a:pPr algn="ctr">
              <a:lnSpc>
                <a:spcPts val="4277"/>
              </a:lnSpc>
            </a:pPr>
            <a:endParaRPr lang="en-US" sz="3290" spc="16">
              <a:solidFill>
                <a:srgbClr val="2B2C30"/>
              </a:solidFill>
              <a:latin typeface="Arim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477037" y="2080384"/>
            <a:ext cx="17333925" cy="6078606"/>
          </a:xfrm>
          <a:prstGeom prst="rect">
            <a:avLst/>
          </a:prstGeom>
        </p:spPr>
        <p:txBody>
          <a:bodyPr lIns="0" tIns="0" rIns="0" bIns="0" rtlCol="0" anchor="t">
            <a:spAutoFit/>
          </a:bodyPr>
          <a:lstStyle/>
          <a:p>
            <a:pPr algn="ctr">
              <a:lnSpc>
                <a:spcPts val="4050"/>
              </a:lnSpc>
            </a:pPr>
            <a:r>
              <a:rPr lang="en-US" sz="3115" spc="15">
                <a:solidFill>
                  <a:srgbClr val="2B2C30"/>
                </a:solidFill>
                <a:latin typeface="Arimo"/>
              </a:rPr>
              <a:t>Matthew Henry wijst erop, dat de herders anderen gunnen wat ze zélf ontvangen hebben. Ze gaan alom, overal, vertellen wat ze zélf gehoord en gezien hebben. Hun hart is er vol van en hun mond loopt ervan over. </a:t>
            </a:r>
          </a:p>
          <a:p>
            <a:pPr algn="ctr">
              <a:lnSpc>
                <a:spcPts val="4050"/>
              </a:lnSpc>
            </a:pPr>
            <a:r>
              <a:rPr lang="en-US" sz="3115" spc="15">
                <a:solidFill>
                  <a:srgbClr val="2B2C30"/>
                </a:solidFill>
                <a:latin typeface="Arimo"/>
              </a:rPr>
              <a:t>De inhoud van hun boodschap is níet, dat ze engelen gezien hebben en dat ze engelen hebben horen zingen. Nee, de inhoud is Christus Jezus, de Zaligmaker, de geboren Koning. Die boodschap horen wij ook. Gaat het ons voorbij? Is het tevergeefs? Vraag of het gehoorde – opnieuw - tot zaligheid mag zijn! </a:t>
            </a:r>
          </a:p>
          <a:p>
            <a:pPr algn="ctr">
              <a:lnSpc>
                <a:spcPts val="4050"/>
              </a:lnSpc>
            </a:pPr>
            <a:endParaRPr lang="en-US" sz="3115" spc="15">
              <a:solidFill>
                <a:srgbClr val="2B2C30"/>
              </a:solidFill>
              <a:latin typeface="Arimo"/>
            </a:endParaRPr>
          </a:p>
          <a:p>
            <a:pPr algn="ctr">
              <a:lnSpc>
                <a:spcPts val="4050"/>
              </a:lnSpc>
            </a:pPr>
            <a:r>
              <a:rPr lang="en-US" sz="3115" spc="15">
                <a:solidFill>
                  <a:srgbClr val="2B2C30"/>
                </a:solidFill>
                <a:latin typeface="Arimo"/>
              </a:rPr>
              <a:t>De herders verheerlijken en prijzen God. Ja, daar werkt de Heere altijd op aan in het leven van zondaren. Zijn lof zal weer worden gehoord. Ere zij God! Dat was immers eenmaal het doel van ons leven?</a:t>
            </a:r>
          </a:p>
          <a:p>
            <a:pPr algn="ctr">
              <a:lnSpc>
                <a:spcPts val="4050"/>
              </a:lnSpc>
            </a:pPr>
            <a:endParaRPr lang="en-US" sz="3115" spc="15">
              <a:solidFill>
                <a:srgbClr val="2B2C30"/>
              </a:solidFill>
              <a:latin typeface="Arim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696225" y="2657785"/>
            <a:ext cx="19680450" cy="6020962"/>
          </a:xfrm>
          <a:prstGeom prst="rect">
            <a:avLst/>
          </a:prstGeom>
        </p:spPr>
        <p:txBody>
          <a:bodyPr lIns="0" tIns="0" rIns="0" bIns="0" rtlCol="0" anchor="t">
            <a:spAutoFit/>
          </a:bodyPr>
          <a:lstStyle/>
          <a:p>
            <a:pPr algn="ctr">
              <a:lnSpc>
                <a:spcPts val="4804"/>
              </a:lnSpc>
            </a:pPr>
            <a:r>
              <a:rPr lang="en-US" sz="3696" spc="18">
                <a:solidFill>
                  <a:srgbClr val="2B2C30"/>
                </a:solidFill>
                <a:latin typeface="Arimo"/>
              </a:rPr>
              <a:t>Komt, luistert toe, gij Godgezinden,</a:t>
            </a:r>
          </a:p>
          <a:p>
            <a:pPr algn="ctr">
              <a:lnSpc>
                <a:spcPts val="4804"/>
              </a:lnSpc>
            </a:pPr>
            <a:r>
              <a:rPr lang="en-US" sz="3696" spc="18">
                <a:solidFill>
                  <a:srgbClr val="2B2C30"/>
                </a:solidFill>
                <a:latin typeface="Arimo"/>
              </a:rPr>
              <a:t>Gij, die den Heer’ van harte vreest,</a:t>
            </a:r>
          </a:p>
          <a:p>
            <a:pPr algn="ctr">
              <a:lnSpc>
                <a:spcPts val="4804"/>
              </a:lnSpc>
            </a:pPr>
            <a:r>
              <a:rPr lang="en-US" sz="3696" spc="18">
                <a:solidFill>
                  <a:srgbClr val="2B2C30"/>
                </a:solidFill>
                <a:latin typeface="Arimo"/>
              </a:rPr>
              <a:t>Hoort wat mij God deed ondervinden,</a:t>
            </a:r>
          </a:p>
          <a:p>
            <a:pPr algn="ctr">
              <a:lnSpc>
                <a:spcPts val="4804"/>
              </a:lnSpc>
            </a:pPr>
            <a:r>
              <a:rPr lang="en-US" sz="3696" spc="18">
                <a:solidFill>
                  <a:srgbClr val="2B2C30"/>
                </a:solidFill>
                <a:latin typeface="Arimo"/>
              </a:rPr>
              <a:t>Wat Hij gedaan heeft aan mijn geest.</a:t>
            </a:r>
          </a:p>
          <a:p>
            <a:pPr algn="ctr">
              <a:lnSpc>
                <a:spcPts val="4804"/>
              </a:lnSpc>
            </a:pPr>
            <a:r>
              <a:rPr lang="en-US" sz="3696" spc="18">
                <a:solidFill>
                  <a:srgbClr val="2B2C30"/>
                </a:solidFill>
                <a:latin typeface="Arimo"/>
              </a:rPr>
              <a:t>'k Sloeg, heilbegerig, 't oog naar boven;</a:t>
            </a:r>
          </a:p>
          <a:p>
            <a:pPr algn="ctr">
              <a:lnSpc>
                <a:spcPts val="4804"/>
              </a:lnSpc>
            </a:pPr>
            <a:r>
              <a:rPr lang="en-US" sz="3696" spc="18">
                <a:solidFill>
                  <a:srgbClr val="2B2C30"/>
                </a:solidFill>
                <a:latin typeface="Arimo"/>
              </a:rPr>
              <a:t>Ik riep den Heer’ ootmoedig aan;</a:t>
            </a:r>
          </a:p>
          <a:p>
            <a:pPr algn="ctr">
              <a:lnSpc>
                <a:spcPts val="4804"/>
              </a:lnSpc>
            </a:pPr>
            <a:r>
              <a:rPr lang="en-US" sz="3696" spc="18">
                <a:solidFill>
                  <a:srgbClr val="2B2C30"/>
                </a:solidFill>
                <a:latin typeface="Arimo"/>
              </a:rPr>
              <a:t>Ik mocht met mond en hart Hem loven,</a:t>
            </a:r>
          </a:p>
          <a:p>
            <a:pPr algn="ctr">
              <a:lnSpc>
                <a:spcPts val="4804"/>
              </a:lnSpc>
            </a:pPr>
            <a:r>
              <a:rPr lang="en-US" sz="3696" spc="18">
                <a:solidFill>
                  <a:srgbClr val="2B2C30"/>
                </a:solidFill>
                <a:latin typeface="Arimo"/>
              </a:rPr>
              <a:t>Hem, Die alleen mij bij kon staan.</a:t>
            </a:r>
          </a:p>
          <a:p>
            <a:pPr algn="ctr">
              <a:lnSpc>
                <a:spcPts val="4804"/>
              </a:lnSpc>
            </a:pPr>
            <a:endParaRPr lang="en-US" sz="3696" spc="18">
              <a:solidFill>
                <a:srgbClr val="2B2C30"/>
              </a:solidFill>
              <a:latin typeface="Arimo"/>
            </a:endParaRPr>
          </a:p>
          <a:p>
            <a:pPr algn="ctr">
              <a:lnSpc>
                <a:spcPts val="4804"/>
              </a:lnSpc>
            </a:pPr>
            <a:endParaRPr lang="en-US" sz="3696" spc="18">
              <a:solidFill>
                <a:srgbClr val="2B2C30"/>
              </a:solidFill>
              <a:latin typeface="Arimo"/>
            </a:endParaRPr>
          </a:p>
        </p:txBody>
      </p:sp>
      <p:sp>
        <p:nvSpPr>
          <p:cNvPr id="3" name="TextBox 3"/>
          <p:cNvSpPr txBox="1"/>
          <p:nvPr/>
        </p:nvSpPr>
        <p:spPr>
          <a:xfrm>
            <a:off x="4158192" y="942975"/>
            <a:ext cx="16230600" cy="651099"/>
          </a:xfrm>
          <a:prstGeom prst="rect">
            <a:avLst/>
          </a:prstGeom>
        </p:spPr>
        <p:txBody>
          <a:bodyPr lIns="0" tIns="0" rIns="0" bIns="0" rtlCol="0" anchor="t">
            <a:spAutoFit/>
          </a:bodyPr>
          <a:lstStyle/>
          <a:p>
            <a:pPr>
              <a:lnSpc>
                <a:spcPts val="5200"/>
              </a:lnSpc>
              <a:spcBef>
                <a:spcPct val="0"/>
              </a:spcBef>
            </a:pPr>
            <a:r>
              <a:rPr lang="en-US" sz="3714" spc="843">
                <a:solidFill>
                  <a:srgbClr val="2B2C30"/>
                </a:solidFill>
                <a:latin typeface="Public Sans Bold"/>
              </a:rPr>
              <a:t>ZINGEN: PSALM 66 VERS 8</a:t>
            </a:r>
          </a:p>
        </p:txBody>
      </p:sp>
      <p:sp>
        <p:nvSpPr>
          <p:cNvPr id="4" name="AutoShape 4"/>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nl-NL"/>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463070" y="1116743"/>
            <a:ext cx="17428397" cy="8237185"/>
          </a:xfrm>
          <a:prstGeom prst="rect">
            <a:avLst/>
          </a:prstGeom>
        </p:spPr>
        <p:txBody>
          <a:bodyPr lIns="0" tIns="0" rIns="0" bIns="0" rtlCol="0" anchor="t">
            <a:spAutoFit/>
          </a:bodyPr>
          <a:lstStyle/>
          <a:p>
            <a:pPr algn="ctr">
              <a:lnSpc>
                <a:spcPts val="4098"/>
              </a:lnSpc>
            </a:pPr>
            <a:r>
              <a:rPr lang="en-US" sz="3152" spc="15">
                <a:solidFill>
                  <a:srgbClr val="2B2C30"/>
                </a:solidFill>
                <a:latin typeface="Arimo"/>
              </a:rPr>
              <a:t>Lukas 2 vers 18:</a:t>
            </a:r>
          </a:p>
          <a:p>
            <a:pPr algn="ctr">
              <a:lnSpc>
                <a:spcPts val="4098"/>
              </a:lnSpc>
            </a:pPr>
            <a:r>
              <a:rPr lang="en-US" sz="3152" spc="15">
                <a:solidFill>
                  <a:srgbClr val="2B2C30"/>
                </a:solidFill>
                <a:latin typeface="Arimo Italics"/>
              </a:rPr>
              <a:t>En allen die het hoorden, verwonderden zich over hetgeen hun gezegd werd van de herders</a:t>
            </a:r>
          </a:p>
          <a:p>
            <a:pPr algn="ctr">
              <a:lnSpc>
                <a:spcPts val="4098"/>
              </a:lnSpc>
            </a:pPr>
            <a:endParaRPr lang="en-US" sz="3152" spc="15">
              <a:solidFill>
                <a:srgbClr val="2B2C30"/>
              </a:solidFill>
              <a:latin typeface="Arimo Italics"/>
            </a:endParaRPr>
          </a:p>
          <a:p>
            <a:pPr algn="ctr">
              <a:lnSpc>
                <a:spcPts val="4098"/>
              </a:lnSpc>
            </a:pPr>
            <a:r>
              <a:rPr lang="en-US" sz="3152" spc="15">
                <a:solidFill>
                  <a:srgbClr val="2B2C30"/>
                </a:solidFill>
                <a:latin typeface="Arimo"/>
              </a:rPr>
              <a:t>‘Welke indruk heeft het op het volk gemaakt?’ vraagt Matthew Henry. Hij zegt, dat de mensen die de herders horen vertellen, zich verbazen. Is de Messias in een stal geboren en niet in een paleis? Ligt Hij in een armoedige kribbe? Hebben engelen aan deze arme herders de blijde boodschap gebracht in plaats van aan de overpriesters? </a:t>
            </a:r>
          </a:p>
          <a:p>
            <a:pPr algn="ctr">
              <a:lnSpc>
                <a:spcPts val="4098"/>
              </a:lnSpc>
            </a:pPr>
            <a:endParaRPr lang="en-US" sz="3152" spc="15">
              <a:solidFill>
                <a:srgbClr val="2B2C30"/>
              </a:solidFill>
              <a:latin typeface="Arimo"/>
            </a:endParaRPr>
          </a:p>
          <a:p>
            <a:pPr algn="ctr">
              <a:lnSpc>
                <a:spcPts val="4098"/>
              </a:lnSpc>
            </a:pPr>
            <a:r>
              <a:rPr lang="en-US" sz="3152" spc="15">
                <a:solidFill>
                  <a:srgbClr val="2B2C30"/>
                </a:solidFill>
                <a:latin typeface="Arimo"/>
              </a:rPr>
              <a:t>De mensen verwonderen zich, meer lezen we niet. Ze doen geen navraag. Ze gaan niet kijken. Ze laten de zaak rusten en gaan verder met hun dagelijkse bezigheden. </a:t>
            </a:r>
          </a:p>
          <a:p>
            <a:pPr algn="ctr">
              <a:lnSpc>
                <a:spcPts val="4098"/>
              </a:lnSpc>
            </a:pPr>
            <a:endParaRPr lang="en-US" sz="3152" spc="15">
              <a:solidFill>
                <a:srgbClr val="2B2C30"/>
              </a:solidFill>
              <a:latin typeface="Arimo"/>
            </a:endParaRPr>
          </a:p>
          <a:p>
            <a:pPr algn="ctr">
              <a:lnSpc>
                <a:spcPts val="4098"/>
              </a:lnSpc>
            </a:pPr>
            <a:r>
              <a:rPr lang="en-US" sz="3152" spc="15">
                <a:solidFill>
                  <a:srgbClr val="2B2C30"/>
                </a:solidFill>
                <a:latin typeface="Arimo"/>
              </a:rPr>
              <a:t>Over die verwondering lezen we wel meer in de evangeliën. Als de Heere Jezus wonderen doet, zijn veel mensen wel verbaasd en zelfs ontzet, maar het verbreekt hun hart niet. Ze leren Hem niet kennen als de Zaligmaker, als de Zoon van God. Het is en blijft een wonder van genade als de Heere dwars door alles heen het geloof in het hart werkt. </a:t>
            </a:r>
          </a:p>
          <a:p>
            <a:pPr algn="ctr">
              <a:lnSpc>
                <a:spcPts val="4098"/>
              </a:lnSpc>
            </a:pPr>
            <a:endParaRPr lang="en-US" sz="3152" spc="15">
              <a:solidFill>
                <a:srgbClr val="2B2C30"/>
              </a:solidFill>
              <a:latin typeface="Arim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994579" y="1918332"/>
            <a:ext cx="16242893" cy="8586464"/>
          </a:xfrm>
          <a:prstGeom prst="rect">
            <a:avLst/>
          </a:prstGeom>
        </p:spPr>
        <p:txBody>
          <a:bodyPr lIns="0" tIns="0" rIns="0" bIns="0" rtlCol="0" anchor="t">
            <a:spAutoFit/>
          </a:bodyPr>
          <a:lstStyle/>
          <a:p>
            <a:pPr algn="ctr">
              <a:lnSpc>
                <a:spcPts val="3445"/>
              </a:lnSpc>
            </a:pPr>
            <a:r>
              <a:rPr lang="en-US" sz="2650" spc="13">
                <a:solidFill>
                  <a:srgbClr val="2B2C30"/>
                </a:solidFill>
                <a:latin typeface="Arimo"/>
              </a:rPr>
              <a:t> We leven in de donk’re winterdagen.</a:t>
            </a:r>
          </a:p>
          <a:p>
            <a:pPr algn="ctr">
              <a:lnSpc>
                <a:spcPts val="3445"/>
              </a:lnSpc>
            </a:pPr>
            <a:r>
              <a:rPr lang="en-US" sz="2650" spc="13">
                <a:solidFill>
                  <a:srgbClr val="2B2C30"/>
                </a:solidFill>
                <a:latin typeface="Arimo"/>
              </a:rPr>
              <a:t> En ’t kan ook in het hart zo donker zijn.</a:t>
            </a:r>
          </a:p>
          <a:p>
            <a:pPr algn="ctr">
              <a:lnSpc>
                <a:spcPts val="3445"/>
              </a:lnSpc>
            </a:pPr>
            <a:r>
              <a:rPr lang="en-US" sz="2650" spc="13">
                <a:solidFill>
                  <a:srgbClr val="2B2C30"/>
                </a:solidFill>
                <a:latin typeface="Arimo"/>
              </a:rPr>
              <a:t> Híer zit er een in eenzaamheid te klagen,</a:t>
            </a:r>
          </a:p>
          <a:p>
            <a:pPr algn="ctr">
              <a:lnSpc>
                <a:spcPts val="3445"/>
              </a:lnSpc>
            </a:pPr>
            <a:r>
              <a:rPr lang="en-US" sz="2650" spc="13">
                <a:solidFill>
                  <a:srgbClr val="2B2C30"/>
                </a:solidFill>
                <a:latin typeface="Arimo"/>
              </a:rPr>
              <a:t> Dáár ligt een zieke, kreunend van de pijn.</a:t>
            </a:r>
          </a:p>
          <a:p>
            <a:pPr algn="ctr">
              <a:lnSpc>
                <a:spcPts val="3445"/>
              </a:lnSpc>
            </a:pPr>
            <a:endParaRPr lang="en-US" sz="2650" spc="13">
              <a:solidFill>
                <a:srgbClr val="2B2C30"/>
              </a:solidFill>
              <a:latin typeface="Arimo"/>
            </a:endParaRPr>
          </a:p>
          <a:p>
            <a:pPr algn="ctr">
              <a:lnSpc>
                <a:spcPts val="3445"/>
              </a:lnSpc>
            </a:pPr>
            <a:r>
              <a:rPr lang="en-US" sz="2650" spc="13">
                <a:solidFill>
                  <a:srgbClr val="2B2C30"/>
                </a:solidFill>
                <a:latin typeface="Arimo"/>
              </a:rPr>
              <a:t> Wat zijn er in de harten vele zorgen.</a:t>
            </a:r>
          </a:p>
          <a:p>
            <a:pPr algn="ctr">
              <a:lnSpc>
                <a:spcPts val="3445"/>
              </a:lnSpc>
            </a:pPr>
            <a:r>
              <a:rPr lang="en-US" sz="2650" spc="13">
                <a:solidFill>
                  <a:srgbClr val="2B2C30"/>
                </a:solidFill>
                <a:latin typeface="Arimo"/>
              </a:rPr>
              <a:t> Wat is er rondom op de wereld nood.</a:t>
            </a:r>
          </a:p>
          <a:p>
            <a:pPr algn="ctr">
              <a:lnSpc>
                <a:spcPts val="3445"/>
              </a:lnSpc>
            </a:pPr>
            <a:r>
              <a:rPr lang="en-US" sz="2650" spc="13">
                <a:solidFill>
                  <a:srgbClr val="2B2C30"/>
                </a:solidFill>
                <a:latin typeface="Arimo"/>
              </a:rPr>
              <a:t> Wat is, in ’t openbaar of in ’t verborgen,</a:t>
            </a:r>
          </a:p>
          <a:p>
            <a:pPr algn="ctr">
              <a:lnSpc>
                <a:spcPts val="3445"/>
              </a:lnSpc>
            </a:pPr>
            <a:r>
              <a:rPr lang="en-US" sz="2650" spc="13">
                <a:solidFill>
                  <a:srgbClr val="2B2C30"/>
                </a:solidFill>
                <a:latin typeface="Arimo"/>
              </a:rPr>
              <a:t> op vele punten de verwarring groot.</a:t>
            </a:r>
          </a:p>
          <a:p>
            <a:pPr algn="ctr">
              <a:lnSpc>
                <a:spcPts val="3445"/>
              </a:lnSpc>
            </a:pPr>
            <a:endParaRPr lang="en-US" sz="2650" spc="13">
              <a:solidFill>
                <a:srgbClr val="2B2C30"/>
              </a:solidFill>
              <a:latin typeface="Arimo"/>
            </a:endParaRPr>
          </a:p>
          <a:p>
            <a:pPr algn="ctr">
              <a:lnSpc>
                <a:spcPts val="3445"/>
              </a:lnSpc>
            </a:pPr>
            <a:r>
              <a:rPr lang="en-US" sz="2650" spc="13">
                <a:solidFill>
                  <a:srgbClr val="2B2C30"/>
                </a:solidFill>
                <a:latin typeface="Arimo"/>
              </a:rPr>
              <a:t> En menen we: ‘Ik heb ’t geluk gevonden’,</a:t>
            </a:r>
          </a:p>
          <a:p>
            <a:pPr algn="ctr">
              <a:lnSpc>
                <a:spcPts val="3445"/>
              </a:lnSpc>
            </a:pPr>
            <a:r>
              <a:rPr lang="en-US" sz="2650" spc="13">
                <a:solidFill>
                  <a:srgbClr val="2B2C30"/>
                </a:solidFill>
                <a:latin typeface="Arimo"/>
              </a:rPr>
              <a:t> dan is het vaak niet meer dan schone schijn.</a:t>
            </a:r>
          </a:p>
          <a:p>
            <a:pPr algn="ctr">
              <a:lnSpc>
                <a:spcPts val="3445"/>
              </a:lnSpc>
            </a:pPr>
            <a:r>
              <a:rPr lang="en-US" sz="2650" spc="13">
                <a:solidFill>
                  <a:srgbClr val="2B2C30"/>
                </a:solidFill>
                <a:latin typeface="Arimo"/>
              </a:rPr>
              <a:t> W’ ervaren de gevolgen van de zonden,</a:t>
            </a:r>
          </a:p>
          <a:p>
            <a:pPr algn="ctr">
              <a:lnSpc>
                <a:spcPts val="3445"/>
              </a:lnSpc>
            </a:pPr>
            <a:r>
              <a:rPr lang="en-US" sz="2650" spc="13">
                <a:solidFill>
                  <a:srgbClr val="2B2C30"/>
                </a:solidFill>
                <a:latin typeface="Arimo"/>
              </a:rPr>
              <a:t> die in ons leven wrang en bitter zijn.</a:t>
            </a:r>
          </a:p>
          <a:p>
            <a:pPr algn="ctr">
              <a:lnSpc>
                <a:spcPts val="3445"/>
              </a:lnSpc>
            </a:pPr>
            <a:endParaRPr lang="en-US" sz="2650" spc="13">
              <a:solidFill>
                <a:srgbClr val="2B2C30"/>
              </a:solidFill>
              <a:latin typeface="Arimo"/>
            </a:endParaRPr>
          </a:p>
          <a:p>
            <a:pPr algn="ctr">
              <a:lnSpc>
                <a:spcPts val="3445"/>
              </a:lnSpc>
            </a:pPr>
            <a:r>
              <a:rPr lang="en-US" sz="2650" spc="13">
                <a:solidFill>
                  <a:srgbClr val="2B2C30"/>
                </a:solidFill>
                <a:latin typeface="Arimo"/>
              </a:rPr>
              <a:t> Het Kerstfeest spreekt van vrede op de aarde.</a:t>
            </a:r>
          </a:p>
          <a:p>
            <a:pPr algn="ctr">
              <a:lnSpc>
                <a:spcPts val="3445"/>
              </a:lnSpc>
            </a:pPr>
            <a:r>
              <a:rPr lang="en-US" sz="2650" spc="13">
                <a:solidFill>
                  <a:srgbClr val="2B2C30"/>
                </a:solidFill>
                <a:latin typeface="Arimo"/>
              </a:rPr>
              <a:t> Maar als we vrede zoeken buiten God, </a:t>
            </a:r>
          </a:p>
          <a:p>
            <a:pPr algn="ctr">
              <a:lnSpc>
                <a:spcPts val="3445"/>
              </a:lnSpc>
            </a:pPr>
            <a:r>
              <a:rPr lang="en-US" sz="2650" spc="13">
                <a:solidFill>
                  <a:srgbClr val="2B2C30"/>
                </a:solidFill>
                <a:latin typeface="Arimo"/>
              </a:rPr>
              <a:t> dan kreeg het Kerstfeest voor ons nimmer waarde</a:t>
            </a:r>
          </a:p>
          <a:p>
            <a:pPr algn="ctr">
              <a:lnSpc>
                <a:spcPts val="3445"/>
              </a:lnSpc>
            </a:pPr>
            <a:r>
              <a:rPr lang="en-US" sz="2650" spc="13">
                <a:solidFill>
                  <a:srgbClr val="2B2C30"/>
                </a:solidFill>
                <a:latin typeface="Arimo"/>
              </a:rPr>
              <a:t> en vierden we slecht feest met schijngenot.</a:t>
            </a:r>
          </a:p>
          <a:p>
            <a:pPr algn="ctr">
              <a:lnSpc>
                <a:spcPts val="3445"/>
              </a:lnSpc>
            </a:pPr>
            <a:endParaRPr lang="en-US" sz="2650" spc="13">
              <a:solidFill>
                <a:srgbClr val="2B2C30"/>
              </a:solidFill>
              <a:latin typeface="Arimo"/>
            </a:endParaRPr>
          </a:p>
        </p:txBody>
      </p:sp>
      <p:sp>
        <p:nvSpPr>
          <p:cNvPr id="3" name="TextBox 3"/>
          <p:cNvSpPr txBox="1"/>
          <p:nvPr/>
        </p:nvSpPr>
        <p:spPr>
          <a:xfrm>
            <a:off x="1" y="942975"/>
            <a:ext cx="18288000" cy="609590"/>
          </a:xfrm>
          <a:prstGeom prst="rect">
            <a:avLst/>
          </a:prstGeom>
        </p:spPr>
        <p:txBody>
          <a:bodyPr wrap="square" lIns="0" tIns="0" rIns="0" bIns="0" rtlCol="0" anchor="t">
            <a:spAutoFit/>
          </a:bodyPr>
          <a:lstStyle/>
          <a:p>
            <a:pPr algn="ctr">
              <a:lnSpc>
                <a:spcPts val="5200"/>
              </a:lnSpc>
              <a:spcBef>
                <a:spcPct val="0"/>
              </a:spcBef>
            </a:pPr>
            <a:r>
              <a:rPr lang="en-US" sz="3714" spc="843" dirty="0">
                <a:solidFill>
                  <a:srgbClr val="2B2C30"/>
                </a:solidFill>
                <a:latin typeface="Public Sans Bold"/>
              </a:rPr>
              <a:t>CHRISTIEN DE PRIESTER</a:t>
            </a:r>
          </a:p>
        </p:txBody>
      </p:sp>
      <p:sp>
        <p:nvSpPr>
          <p:cNvPr id="4" name="AutoShape 4"/>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nl-NL"/>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1244111" y="2171887"/>
            <a:ext cx="16015189" cy="7823132"/>
          </a:xfrm>
          <a:prstGeom prst="rect">
            <a:avLst/>
          </a:prstGeom>
        </p:spPr>
        <p:txBody>
          <a:bodyPr lIns="0" tIns="0" rIns="0" bIns="0" rtlCol="0" anchor="t">
            <a:spAutoFit/>
          </a:bodyPr>
          <a:lstStyle/>
          <a:p>
            <a:pPr algn="ctr">
              <a:lnSpc>
                <a:spcPts val="3909"/>
              </a:lnSpc>
            </a:pPr>
            <a:r>
              <a:rPr lang="en-US" sz="3007" spc="15">
                <a:solidFill>
                  <a:srgbClr val="2B2C30"/>
                </a:solidFill>
                <a:latin typeface="Arimo"/>
              </a:rPr>
              <a:t> De vrede ligt in Hém, Die werd geboren</a:t>
            </a:r>
          </a:p>
          <a:p>
            <a:pPr algn="ctr">
              <a:lnSpc>
                <a:spcPts val="3909"/>
              </a:lnSpc>
            </a:pPr>
            <a:r>
              <a:rPr lang="en-US" sz="3007" spc="15">
                <a:solidFill>
                  <a:srgbClr val="2B2C30"/>
                </a:solidFill>
                <a:latin typeface="Arimo"/>
              </a:rPr>
              <a:t> in armoe, in een schaam’le beestenstal.</a:t>
            </a:r>
          </a:p>
          <a:p>
            <a:pPr algn="ctr">
              <a:lnSpc>
                <a:spcPts val="3909"/>
              </a:lnSpc>
            </a:pPr>
            <a:r>
              <a:rPr lang="en-US" sz="3007" spc="15">
                <a:solidFill>
                  <a:srgbClr val="2B2C30"/>
                </a:solidFill>
                <a:latin typeface="Arimo"/>
              </a:rPr>
              <a:t> Hij kwam om arme zondaars, gans verloren,</a:t>
            </a:r>
          </a:p>
          <a:p>
            <a:pPr algn="ctr">
              <a:lnSpc>
                <a:spcPts val="3909"/>
              </a:lnSpc>
            </a:pPr>
            <a:r>
              <a:rPr lang="en-US" sz="3007" spc="15">
                <a:solidFill>
                  <a:srgbClr val="2B2C30"/>
                </a:solidFill>
                <a:latin typeface="Arimo"/>
              </a:rPr>
              <a:t> te redden uit de diepte van de val.</a:t>
            </a:r>
          </a:p>
          <a:p>
            <a:pPr algn="ctr">
              <a:lnSpc>
                <a:spcPts val="3909"/>
              </a:lnSpc>
            </a:pPr>
            <a:endParaRPr lang="en-US" sz="3007" spc="15">
              <a:solidFill>
                <a:srgbClr val="2B2C30"/>
              </a:solidFill>
              <a:latin typeface="Arimo"/>
            </a:endParaRPr>
          </a:p>
          <a:p>
            <a:pPr algn="ctr">
              <a:lnSpc>
                <a:spcPts val="3909"/>
              </a:lnSpc>
            </a:pPr>
            <a:r>
              <a:rPr lang="en-US" sz="3007" spc="15">
                <a:solidFill>
                  <a:srgbClr val="2B2C30"/>
                </a:solidFill>
                <a:latin typeface="Arimo"/>
              </a:rPr>
              <a:t> Gods Geest moog’ ons aan onze schuld ontdekken,</a:t>
            </a:r>
          </a:p>
          <a:p>
            <a:pPr algn="ctr">
              <a:lnSpc>
                <a:spcPts val="3909"/>
              </a:lnSpc>
            </a:pPr>
            <a:r>
              <a:rPr lang="en-US" sz="3007" spc="15">
                <a:solidFill>
                  <a:srgbClr val="2B2C30"/>
                </a:solidFill>
                <a:latin typeface="Arimo"/>
              </a:rPr>
              <a:t> hetzij dan voor het eerst of telkens weer.</a:t>
            </a:r>
          </a:p>
          <a:p>
            <a:pPr algn="ctr">
              <a:lnSpc>
                <a:spcPts val="3909"/>
              </a:lnSpc>
            </a:pPr>
            <a:r>
              <a:rPr lang="en-US" sz="3007" spc="15">
                <a:solidFill>
                  <a:srgbClr val="2B2C30"/>
                </a:solidFill>
                <a:latin typeface="Arimo"/>
              </a:rPr>
              <a:t> Hij moge ons aan Christus’ voeten trekken.</a:t>
            </a:r>
          </a:p>
          <a:p>
            <a:pPr algn="ctr">
              <a:lnSpc>
                <a:spcPts val="3909"/>
              </a:lnSpc>
            </a:pPr>
            <a:r>
              <a:rPr lang="en-US" sz="3007" spc="15">
                <a:solidFill>
                  <a:srgbClr val="2B2C30"/>
                </a:solidFill>
                <a:latin typeface="Arimo"/>
              </a:rPr>
              <a:t> Dan vallen w’ in aanbidding voor Hem neer.</a:t>
            </a:r>
          </a:p>
          <a:p>
            <a:pPr algn="ctr">
              <a:lnSpc>
                <a:spcPts val="3909"/>
              </a:lnSpc>
            </a:pPr>
            <a:endParaRPr lang="en-US" sz="3007" spc="15">
              <a:solidFill>
                <a:srgbClr val="2B2C30"/>
              </a:solidFill>
              <a:latin typeface="Arimo"/>
            </a:endParaRPr>
          </a:p>
          <a:p>
            <a:pPr algn="ctr">
              <a:lnSpc>
                <a:spcPts val="3909"/>
              </a:lnSpc>
            </a:pPr>
            <a:r>
              <a:rPr lang="en-US" sz="3007" spc="15">
                <a:solidFill>
                  <a:srgbClr val="2B2C30"/>
                </a:solidFill>
                <a:latin typeface="Arimo"/>
              </a:rPr>
              <a:t> In Hem alléén wordt ware rust gevonden.</a:t>
            </a:r>
          </a:p>
          <a:p>
            <a:pPr algn="ctr">
              <a:lnSpc>
                <a:spcPts val="3909"/>
              </a:lnSpc>
            </a:pPr>
            <a:r>
              <a:rPr lang="en-US" sz="3007" spc="15">
                <a:solidFill>
                  <a:srgbClr val="2B2C30"/>
                </a:solidFill>
                <a:latin typeface="Arimo"/>
              </a:rPr>
              <a:t> Zijn bloed alléén wast vuile zondaars rein.</a:t>
            </a:r>
          </a:p>
          <a:p>
            <a:pPr algn="ctr">
              <a:lnSpc>
                <a:spcPts val="3909"/>
              </a:lnSpc>
            </a:pPr>
            <a:r>
              <a:rPr lang="en-US" sz="3007" spc="15">
                <a:solidFill>
                  <a:srgbClr val="2B2C30"/>
                </a:solidFill>
                <a:latin typeface="Arimo"/>
              </a:rPr>
              <a:t> Hij kwam als een Verzoening voor de zonden.</a:t>
            </a:r>
          </a:p>
          <a:p>
            <a:pPr algn="ctr">
              <a:lnSpc>
                <a:spcPts val="3909"/>
              </a:lnSpc>
            </a:pPr>
            <a:r>
              <a:rPr lang="en-US" sz="3007" spc="15">
                <a:solidFill>
                  <a:srgbClr val="2B2C30"/>
                </a:solidFill>
                <a:latin typeface="Arimo"/>
              </a:rPr>
              <a:t> Daarom kan het ook nú nog Kerstfeest zijn. </a:t>
            </a:r>
          </a:p>
          <a:p>
            <a:pPr algn="ctr">
              <a:lnSpc>
                <a:spcPts val="3909"/>
              </a:lnSpc>
            </a:pPr>
            <a:endParaRPr lang="en-US" sz="3007" spc="15">
              <a:solidFill>
                <a:srgbClr val="2B2C30"/>
              </a:solidFill>
              <a:latin typeface="Arimo"/>
            </a:endParaRPr>
          </a:p>
          <a:p>
            <a:pPr algn="ctr">
              <a:lnSpc>
                <a:spcPts val="3909"/>
              </a:lnSpc>
            </a:pPr>
            <a:endParaRPr lang="en-US" sz="3007" spc="15">
              <a:solidFill>
                <a:srgbClr val="2B2C30"/>
              </a:solidFill>
              <a:latin typeface="Arimo"/>
            </a:endParaRPr>
          </a:p>
        </p:txBody>
      </p:sp>
      <p:sp>
        <p:nvSpPr>
          <p:cNvPr id="3" name="TextBox 3"/>
          <p:cNvSpPr txBox="1"/>
          <p:nvPr/>
        </p:nvSpPr>
        <p:spPr>
          <a:xfrm>
            <a:off x="1" y="942975"/>
            <a:ext cx="18288000" cy="609590"/>
          </a:xfrm>
          <a:prstGeom prst="rect">
            <a:avLst/>
          </a:prstGeom>
        </p:spPr>
        <p:txBody>
          <a:bodyPr wrap="square" lIns="0" tIns="0" rIns="0" bIns="0" rtlCol="0" anchor="t">
            <a:spAutoFit/>
          </a:bodyPr>
          <a:lstStyle/>
          <a:p>
            <a:pPr algn="ctr">
              <a:lnSpc>
                <a:spcPts val="5200"/>
              </a:lnSpc>
              <a:spcBef>
                <a:spcPct val="0"/>
              </a:spcBef>
            </a:pPr>
            <a:r>
              <a:rPr lang="en-US" sz="3714" spc="843" dirty="0">
                <a:solidFill>
                  <a:srgbClr val="2B2C30"/>
                </a:solidFill>
                <a:latin typeface="Public Sans Bold"/>
              </a:rPr>
              <a:t>CHRISTIEN DE PRIESTER</a:t>
            </a:r>
          </a:p>
        </p:txBody>
      </p:sp>
      <p:sp>
        <p:nvSpPr>
          <p:cNvPr id="4" name="AutoShape 4"/>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nl-NL"/>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301947" y="2072930"/>
            <a:ext cx="17684106" cy="6093516"/>
          </a:xfrm>
          <a:prstGeom prst="rect">
            <a:avLst/>
          </a:prstGeom>
        </p:spPr>
        <p:txBody>
          <a:bodyPr lIns="0" tIns="0" rIns="0" bIns="0" rtlCol="0" anchor="t">
            <a:spAutoFit/>
          </a:bodyPr>
          <a:lstStyle/>
          <a:p>
            <a:pPr algn="ctr">
              <a:lnSpc>
                <a:spcPts val="4060"/>
              </a:lnSpc>
            </a:pPr>
            <a:r>
              <a:rPr lang="en-US" sz="3123" spc="15">
                <a:solidFill>
                  <a:srgbClr val="2B2C30"/>
                </a:solidFill>
                <a:latin typeface="Arimo"/>
              </a:rPr>
              <a:t>Lukas 2 vers 19:</a:t>
            </a:r>
          </a:p>
          <a:p>
            <a:pPr algn="ctr">
              <a:lnSpc>
                <a:spcPts val="4060"/>
              </a:lnSpc>
            </a:pPr>
            <a:r>
              <a:rPr lang="en-US" sz="3123" spc="15">
                <a:solidFill>
                  <a:srgbClr val="2B2C30"/>
                </a:solidFill>
                <a:latin typeface="Arimo Italics"/>
              </a:rPr>
              <a:t>Doch Maria bewaarde deze woorden alle tezamen, overleggende die in haar hart</a:t>
            </a:r>
          </a:p>
          <a:p>
            <a:pPr algn="ctr">
              <a:lnSpc>
                <a:spcPts val="4060"/>
              </a:lnSpc>
            </a:pPr>
            <a:endParaRPr lang="en-US" sz="3123" spc="15">
              <a:solidFill>
                <a:srgbClr val="2B2C30"/>
              </a:solidFill>
              <a:latin typeface="Arimo Italics"/>
            </a:endParaRPr>
          </a:p>
          <a:p>
            <a:pPr algn="ctr">
              <a:lnSpc>
                <a:spcPts val="4060"/>
              </a:lnSpc>
            </a:pPr>
            <a:r>
              <a:rPr lang="en-US" sz="3123" spc="15">
                <a:solidFill>
                  <a:srgbClr val="2B2C30"/>
                </a:solidFill>
                <a:latin typeface="Arimo"/>
              </a:rPr>
              <a:t>Het is weer stil geworden, nadat de herders weggegaan zijn. Wat is er veel te overdenken! Maria bewaart de woorden alle tezamen, ook die ze negen maanden eerder in Nazareth ontvangen had. Matthew Henry zegt daarvan: ‘Zij voegde de getuigenissen bij elkander en bewaarde ze, om ze te vergelijken met de ontdekkingen, die haar later gedaan zouden worden (…). Ze laat het stil aan de Heere over om haar eer bekend te maken, nu die nog omsluierd is. </a:t>
            </a:r>
          </a:p>
          <a:p>
            <a:pPr algn="ctr">
              <a:lnSpc>
                <a:spcPts val="4060"/>
              </a:lnSpc>
            </a:pPr>
            <a:endParaRPr lang="en-US" sz="3123" spc="15">
              <a:solidFill>
                <a:srgbClr val="2B2C30"/>
              </a:solidFill>
              <a:latin typeface="Arimo"/>
            </a:endParaRPr>
          </a:p>
          <a:p>
            <a:pPr algn="ctr">
              <a:lnSpc>
                <a:spcPts val="4060"/>
              </a:lnSpc>
            </a:pPr>
            <a:r>
              <a:rPr lang="en-US" sz="3123" spc="15">
                <a:solidFill>
                  <a:srgbClr val="2B2C30"/>
                </a:solidFill>
                <a:latin typeface="Arimo"/>
              </a:rPr>
              <a:t>En het is haar voldoening genoeg te bevinden dat, zo niemand anders acht slaat op de geboorte van haar Kind, engelen dit wél doen’. </a:t>
            </a:r>
          </a:p>
          <a:p>
            <a:pPr algn="ctr">
              <a:lnSpc>
                <a:spcPts val="4060"/>
              </a:lnSpc>
            </a:pPr>
            <a:endParaRPr lang="en-US" sz="3123" spc="15">
              <a:solidFill>
                <a:srgbClr val="2B2C30"/>
              </a:solidFill>
              <a:latin typeface="Arim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713196" y="2942308"/>
            <a:ext cx="16546104" cy="4345233"/>
          </a:xfrm>
          <a:prstGeom prst="rect">
            <a:avLst/>
          </a:prstGeom>
        </p:spPr>
        <p:txBody>
          <a:bodyPr lIns="0" tIns="0" rIns="0" bIns="0" rtlCol="0" anchor="t">
            <a:spAutoFit/>
          </a:bodyPr>
          <a:lstStyle/>
          <a:p>
            <a:pPr algn="ctr">
              <a:lnSpc>
                <a:spcPts val="4274"/>
              </a:lnSpc>
            </a:pPr>
            <a:r>
              <a:rPr lang="en-US" sz="3288" spc="16">
                <a:solidFill>
                  <a:srgbClr val="2B2C30"/>
                </a:solidFill>
                <a:latin typeface="Arimo"/>
              </a:rPr>
              <a:t>Denken wij zo ook terug aan wat we hoorden? Dat Gods Woord ook voor ons als een kostbare schat in ons hart mag zijn! </a:t>
            </a:r>
          </a:p>
          <a:p>
            <a:pPr algn="ctr">
              <a:lnSpc>
                <a:spcPts val="4274"/>
              </a:lnSpc>
            </a:pPr>
            <a:endParaRPr lang="en-US" sz="3288" spc="16">
              <a:solidFill>
                <a:srgbClr val="2B2C30"/>
              </a:solidFill>
              <a:latin typeface="Arimo"/>
            </a:endParaRPr>
          </a:p>
          <a:p>
            <a:pPr algn="ctr">
              <a:lnSpc>
                <a:spcPts val="4274"/>
              </a:lnSpc>
            </a:pPr>
            <a:r>
              <a:rPr lang="en-US" sz="3288" spc="16">
                <a:solidFill>
                  <a:srgbClr val="2B2C30"/>
                </a:solidFill>
                <a:latin typeface="Arimo"/>
              </a:rPr>
              <a:t>Lukas 2 vers 20:</a:t>
            </a:r>
          </a:p>
          <a:p>
            <a:pPr algn="ctr">
              <a:lnSpc>
                <a:spcPts val="4274"/>
              </a:lnSpc>
            </a:pPr>
            <a:r>
              <a:rPr lang="en-US" sz="3288" spc="16">
                <a:solidFill>
                  <a:srgbClr val="2B2C30"/>
                </a:solidFill>
                <a:latin typeface="Arimo Italics"/>
              </a:rPr>
              <a:t>En de herders keerden weder, verheerlijkende en prijzende God over alles wat zij gehoord en gezien hadden, gelijk tot hen gesproken was.</a:t>
            </a:r>
          </a:p>
          <a:p>
            <a:pPr algn="ctr">
              <a:lnSpc>
                <a:spcPts val="4274"/>
              </a:lnSpc>
            </a:pPr>
            <a:endParaRPr lang="en-US" sz="3288" spc="16">
              <a:solidFill>
                <a:srgbClr val="2B2C30"/>
              </a:solidFill>
              <a:latin typeface="Arimo Italics"/>
            </a:endParaRPr>
          </a:p>
          <a:p>
            <a:pPr algn="ctr">
              <a:lnSpc>
                <a:spcPts val="4274"/>
              </a:lnSpc>
            </a:pPr>
            <a:endParaRPr lang="en-US" sz="3288" spc="16">
              <a:solidFill>
                <a:srgbClr val="2B2C30"/>
              </a:solidFill>
              <a:latin typeface="Arimo Itali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508204" y="2337371"/>
            <a:ext cx="17271593" cy="5564634"/>
          </a:xfrm>
          <a:prstGeom prst="rect">
            <a:avLst/>
          </a:prstGeom>
        </p:spPr>
        <p:txBody>
          <a:bodyPr lIns="0" tIns="0" rIns="0" bIns="0" rtlCol="0" anchor="t">
            <a:spAutoFit/>
          </a:bodyPr>
          <a:lstStyle/>
          <a:p>
            <a:pPr algn="ctr">
              <a:lnSpc>
                <a:spcPts val="4044"/>
              </a:lnSpc>
            </a:pPr>
            <a:r>
              <a:rPr lang="en-US" sz="3111" spc="15">
                <a:solidFill>
                  <a:srgbClr val="2B2C30"/>
                </a:solidFill>
                <a:latin typeface="Arimo"/>
              </a:rPr>
              <a:t>Zo gaan de herders terug naar hun kudde. Nee, zíj zijn niet stil. Aan alle mensen die ze tegenkomen, vertellen ze wat hun van het Kindeke gezegd was. ‘Zo anderen onaandoenlijk bleven voor deze dingen, zij zelf waren dit niet. Indien anderen al geen acht wilden slaan op de mededeling, die zij deden, God zal de dankzegging aannemen, die zij tot Hem opzonden. (…) Ze dankten God, dat zij Christus gezien hadden, al was het ook in de diepte van Zijn vernedering’, zegt Matthew Henry. </a:t>
            </a:r>
          </a:p>
          <a:p>
            <a:pPr algn="ctr">
              <a:lnSpc>
                <a:spcPts val="4044"/>
              </a:lnSpc>
            </a:pPr>
            <a:endParaRPr lang="en-US" sz="3111" spc="15">
              <a:solidFill>
                <a:srgbClr val="2B2C30"/>
              </a:solidFill>
              <a:latin typeface="Arimo"/>
            </a:endParaRPr>
          </a:p>
          <a:p>
            <a:pPr algn="ctr">
              <a:lnSpc>
                <a:spcPts val="4044"/>
              </a:lnSpc>
            </a:pPr>
            <a:r>
              <a:rPr lang="en-US" sz="3111" spc="15">
                <a:solidFill>
                  <a:srgbClr val="2B2C30"/>
                </a:solidFill>
                <a:latin typeface="Arimo"/>
              </a:rPr>
              <a:t>Wat zijn die eenvoudige herders gelukkig. Uit de volheid van hun hart verheerlijken en prijzen zij God. </a:t>
            </a:r>
          </a:p>
          <a:p>
            <a:pPr algn="ctr">
              <a:lnSpc>
                <a:spcPts val="4044"/>
              </a:lnSpc>
            </a:pPr>
            <a:r>
              <a:rPr lang="en-US" sz="3111" spc="15">
                <a:solidFill>
                  <a:srgbClr val="2B2C30"/>
                </a:solidFill>
                <a:latin typeface="Arimo"/>
              </a:rPr>
              <a:t>Hoe is het met ons? Kunnen wij uit genade met de herders instemmen? </a:t>
            </a:r>
          </a:p>
          <a:p>
            <a:pPr algn="ctr">
              <a:lnSpc>
                <a:spcPts val="4044"/>
              </a:lnSpc>
            </a:pPr>
            <a:endParaRPr lang="en-US" sz="3111" spc="15">
              <a:solidFill>
                <a:srgbClr val="2B2C30"/>
              </a:solidFill>
              <a:latin typeface="Arim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3346913" y="2692780"/>
            <a:ext cx="12683023" cy="6565520"/>
          </a:xfrm>
          <a:prstGeom prst="rect">
            <a:avLst/>
          </a:prstGeom>
        </p:spPr>
        <p:txBody>
          <a:bodyPr lIns="0" tIns="0" rIns="0" bIns="0" rtlCol="0" anchor="t">
            <a:spAutoFit/>
          </a:bodyPr>
          <a:lstStyle/>
          <a:p>
            <a:pPr algn="ctr">
              <a:lnSpc>
                <a:spcPts val="4720"/>
              </a:lnSpc>
            </a:pPr>
            <a:r>
              <a:rPr lang="en-US" sz="3631" spc="18">
                <a:solidFill>
                  <a:srgbClr val="2B2C30"/>
                </a:solidFill>
                <a:latin typeface="Arimo"/>
              </a:rPr>
              <a:t>Eerlang gedenkt hieraan het wereldrond;</a:t>
            </a:r>
          </a:p>
          <a:p>
            <a:pPr algn="ctr">
              <a:lnSpc>
                <a:spcPts val="4720"/>
              </a:lnSpc>
            </a:pPr>
            <a:r>
              <a:rPr lang="en-US" sz="3631" spc="18">
                <a:solidFill>
                  <a:srgbClr val="2B2C30"/>
                </a:solidFill>
                <a:latin typeface="Arimo"/>
              </a:rPr>
              <a:t>Haast wendt het zich tot God met hart en mond;</a:t>
            </a:r>
          </a:p>
          <a:p>
            <a:pPr algn="ctr">
              <a:lnSpc>
                <a:spcPts val="4720"/>
              </a:lnSpc>
            </a:pPr>
            <a:r>
              <a:rPr lang="en-US" sz="3631" spc="18">
                <a:solidFill>
                  <a:srgbClr val="2B2C30"/>
                </a:solidFill>
                <a:latin typeface="Arimo"/>
              </a:rPr>
              <a:t>En, waar men ooit de wildste volken vond,</a:t>
            </a:r>
          </a:p>
          <a:p>
            <a:pPr algn="ctr">
              <a:lnSpc>
                <a:spcPts val="4720"/>
              </a:lnSpc>
            </a:pPr>
            <a:r>
              <a:rPr lang="en-US" sz="3631" spc="18">
                <a:solidFill>
                  <a:srgbClr val="2B2C30"/>
                </a:solidFill>
                <a:latin typeface="Arimo"/>
              </a:rPr>
              <a:t>Zal God ontvangen</a:t>
            </a:r>
          </a:p>
          <a:p>
            <a:pPr algn="ctr">
              <a:lnSpc>
                <a:spcPts val="4720"/>
              </a:lnSpc>
            </a:pPr>
            <a:r>
              <a:rPr lang="en-US" sz="3631" spc="18">
                <a:solidFill>
                  <a:srgbClr val="2B2C30"/>
                </a:solidFill>
                <a:latin typeface="Arimo"/>
              </a:rPr>
              <a:t>Aanbidding, eer en dankb're lofgezangen.</a:t>
            </a:r>
          </a:p>
          <a:p>
            <a:pPr algn="ctr">
              <a:lnSpc>
                <a:spcPts val="4720"/>
              </a:lnSpc>
            </a:pPr>
            <a:r>
              <a:rPr lang="en-US" sz="3631" spc="18">
                <a:solidFill>
                  <a:srgbClr val="2B2C30"/>
                </a:solidFill>
                <a:latin typeface="Arimo"/>
              </a:rPr>
              <a:t>Want Hij regeert,</a:t>
            </a:r>
          </a:p>
          <a:p>
            <a:pPr algn="ctr">
              <a:lnSpc>
                <a:spcPts val="4720"/>
              </a:lnSpc>
            </a:pPr>
            <a:r>
              <a:rPr lang="en-US" sz="3631" spc="18">
                <a:solidFill>
                  <a:srgbClr val="2B2C30"/>
                </a:solidFill>
                <a:latin typeface="Arimo"/>
              </a:rPr>
              <a:t>En zal Zijn almacht tonen;</a:t>
            </a:r>
          </a:p>
          <a:p>
            <a:pPr algn="ctr">
              <a:lnSpc>
                <a:spcPts val="4720"/>
              </a:lnSpc>
            </a:pPr>
            <a:r>
              <a:rPr lang="en-US" sz="3631" spc="18">
                <a:solidFill>
                  <a:srgbClr val="2B2C30"/>
                </a:solidFill>
                <a:latin typeface="Arimo"/>
              </a:rPr>
              <a:t>Hij heerst, zover de blindste heid'nen wonen,</a:t>
            </a:r>
          </a:p>
          <a:p>
            <a:pPr algn="ctr">
              <a:lnSpc>
                <a:spcPts val="4720"/>
              </a:lnSpc>
            </a:pPr>
            <a:r>
              <a:rPr lang="en-US" sz="3631" spc="18">
                <a:solidFill>
                  <a:srgbClr val="2B2C30"/>
                </a:solidFill>
                <a:latin typeface="Arimo"/>
              </a:rPr>
              <a:t>Tot Hem bekeerd.</a:t>
            </a:r>
          </a:p>
          <a:p>
            <a:pPr algn="ctr">
              <a:lnSpc>
                <a:spcPts val="4720"/>
              </a:lnSpc>
            </a:pPr>
            <a:endParaRPr lang="en-US" sz="3631" spc="18">
              <a:solidFill>
                <a:srgbClr val="2B2C30"/>
              </a:solidFill>
              <a:latin typeface="Arimo"/>
            </a:endParaRPr>
          </a:p>
          <a:p>
            <a:pPr algn="ctr">
              <a:lnSpc>
                <a:spcPts val="4720"/>
              </a:lnSpc>
            </a:pPr>
            <a:endParaRPr lang="en-US" sz="3631" spc="18">
              <a:solidFill>
                <a:srgbClr val="2B2C30"/>
              </a:solidFill>
              <a:latin typeface="Arimo"/>
            </a:endParaRPr>
          </a:p>
        </p:txBody>
      </p:sp>
      <p:sp>
        <p:nvSpPr>
          <p:cNvPr id="3" name="TextBox 3"/>
          <p:cNvSpPr txBox="1"/>
          <p:nvPr/>
        </p:nvSpPr>
        <p:spPr>
          <a:xfrm>
            <a:off x="76201" y="942975"/>
            <a:ext cx="18211800" cy="609590"/>
          </a:xfrm>
          <a:prstGeom prst="rect">
            <a:avLst/>
          </a:prstGeom>
        </p:spPr>
        <p:txBody>
          <a:bodyPr wrap="square" lIns="0" tIns="0" rIns="0" bIns="0" rtlCol="0" anchor="t">
            <a:spAutoFit/>
          </a:bodyPr>
          <a:lstStyle/>
          <a:p>
            <a:pPr algn="ctr">
              <a:lnSpc>
                <a:spcPts val="5200"/>
              </a:lnSpc>
              <a:spcBef>
                <a:spcPct val="0"/>
              </a:spcBef>
            </a:pPr>
            <a:r>
              <a:rPr lang="en-US" sz="3714" spc="843" dirty="0">
                <a:solidFill>
                  <a:srgbClr val="2B2C30"/>
                </a:solidFill>
                <a:latin typeface="Public Sans Bold"/>
              </a:rPr>
              <a:t>ZINGEN: PSALM 22 VERS 14</a:t>
            </a:r>
          </a:p>
        </p:txBody>
      </p:sp>
      <p:sp>
        <p:nvSpPr>
          <p:cNvPr id="4" name="AutoShape 4"/>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nl-N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5663558" y="2104985"/>
            <a:ext cx="6970410" cy="10745943"/>
          </a:xfrm>
          <a:prstGeom prst="rect">
            <a:avLst/>
          </a:prstGeom>
        </p:spPr>
        <p:txBody>
          <a:bodyPr lIns="0" tIns="0" rIns="0" bIns="0" rtlCol="0" anchor="t">
            <a:spAutoFit/>
          </a:bodyPr>
          <a:lstStyle/>
          <a:p>
            <a:pPr algn="ctr">
              <a:lnSpc>
                <a:spcPts val="3721"/>
              </a:lnSpc>
            </a:pPr>
            <a:r>
              <a:rPr lang="en-US" sz="2862" spc="14">
                <a:solidFill>
                  <a:srgbClr val="2B2C30"/>
                </a:solidFill>
                <a:latin typeface="Arimo"/>
              </a:rPr>
              <a:t>Hier schijnt het licht in donk’ren nacht,</a:t>
            </a:r>
          </a:p>
          <a:p>
            <a:pPr algn="ctr">
              <a:lnSpc>
                <a:spcPts val="3721"/>
              </a:lnSpc>
            </a:pPr>
            <a:r>
              <a:rPr lang="en-US" sz="2862" spc="14">
                <a:solidFill>
                  <a:srgbClr val="2B2C30"/>
                </a:solidFill>
                <a:latin typeface="Arimo"/>
              </a:rPr>
              <a:t>Waar Abraham op heeft gewacht;</a:t>
            </a:r>
          </a:p>
          <a:p>
            <a:pPr algn="ctr">
              <a:lnSpc>
                <a:spcPts val="3721"/>
              </a:lnSpc>
            </a:pPr>
            <a:r>
              <a:rPr lang="en-US" sz="2862" spc="14">
                <a:solidFill>
                  <a:srgbClr val="2B2C30"/>
                </a:solidFill>
                <a:latin typeface="Arimo"/>
              </a:rPr>
              <a:t>Hier is de dag in vollen luister,</a:t>
            </a:r>
          </a:p>
          <a:p>
            <a:pPr algn="ctr">
              <a:lnSpc>
                <a:spcPts val="3721"/>
              </a:lnSpc>
            </a:pPr>
            <a:r>
              <a:rPr lang="en-US" sz="2862" spc="14">
                <a:solidFill>
                  <a:srgbClr val="2B2C30"/>
                </a:solidFill>
                <a:latin typeface="Arimo"/>
              </a:rPr>
              <a:t>In ’t allernachtelijkste duister.</a:t>
            </a:r>
          </a:p>
          <a:p>
            <a:pPr algn="ctr">
              <a:lnSpc>
                <a:spcPts val="3721"/>
              </a:lnSpc>
            </a:pPr>
            <a:endParaRPr lang="en-US" sz="2862" spc="14">
              <a:solidFill>
                <a:srgbClr val="2B2C30"/>
              </a:solidFill>
              <a:latin typeface="Arimo"/>
            </a:endParaRPr>
          </a:p>
          <a:p>
            <a:pPr algn="ctr">
              <a:lnSpc>
                <a:spcPts val="3721"/>
              </a:lnSpc>
            </a:pPr>
            <a:r>
              <a:rPr lang="en-US" sz="2862" spc="14">
                <a:solidFill>
                  <a:srgbClr val="2B2C30"/>
                </a:solidFill>
                <a:latin typeface="Arimo"/>
              </a:rPr>
              <a:t>Hier ligt Gods wijsheid in de krib,</a:t>
            </a:r>
          </a:p>
          <a:p>
            <a:pPr algn="ctr">
              <a:lnSpc>
                <a:spcPts val="3721"/>
              </a:lnSpc>
            </a:pPr>
            <a:r>
              <a:rPr lang="en-US" sz="2862" spc="14">
                <a:solidFill>
                  <a:srgbClr val="2B2C30"/>
                </a:solidFill>
                <a:latin typeface="Arimo"/>
              </a:rPr>
              <a:t>Waarvan de wijste slechts een stip</a:t>
            </a:r>
          </a:p>
          <a:p>
            <a:pPr algn="ctr">
              <a:lnSpc>
                <a:spcPts val="3721"/>
              </a:lnSpc>
            </a:pPr>
            <a:r>
              <a:rPr lang="en-US" sz="2862" spc="14">
                <a:solidFill>
                  <a:srgbClr val="2B2C30"/>
                </a:solidFill>
                <a:latin typeface="Arimo"/>
              </a:rPr>
              <a:t>Ziet van die wijsheid die omhuld,</a:t>
            </a:r>
          </a:p>
          <a:p>
            <a:pPr algn="ctr">
              <a:lnSpc>
                <a:spcPts val="3721"/>
              </a:lnSpc>
            </a:pPr>
            <a:r>
              <a:rPr lang="en-US" sz="2862" spc="14">
                <a:solidFill>
                  <a:srgbClr val="2B2C30"/>
                </a:solidFill>
                <a:latin typeface="Arimo"/>
              </a:rPr>
              <a:t>Gods eeuwig raadsbesluit vervult.</a:t>
            </a:r>
          </a:p>
          <a:p>
            <a:pPr algn="ctr">
              <a:lnSpc>
                <a:spcPts val="3721"/>
              </a:lnSpc>
            </a:pPr>
            <a:endParaRPr lang="en-US" sz="2862" spc="14">
              <a:solidFill>
                <a:srgbClr val="2B2C30"/>
              </a:solidFill>
              <a:latin typeface="Arimo"/>
            </a:endParaRPr>
          </a:p>
          <a:p>
            <a:pPr algn="ctr">
              <a:lnSpc>
                <a:spcPts val="3721"/>
              </a:lnSpc>
            </a:pPr>
            <a:r>
              <a:rPr lang="en-US" sz="2862" spc="14">
                <a:solidFill>
                  <a:srgbClr val="2B2C30"/>
                </a:solidFill>
                <a:latin typeface="Arimo"/>
              </a:rPr>
              <a:t>Hier ligt de ganse zaligheid,</a:t>
            </a:r>
          </a:p>
          <a:p>
            <a:pPr algn="ctr">
              <a:lnSpc>
                <a:spcPts val="3721"/>
              </a:lnSpc>
            </a:pPr>
            <a:r>
              <a:rPr lang="en-US" sz="2862" spc="14">
                <a:solidFill>
                  <a:srgbClr val="2B2C30"/>
                </a:solidFill>
                <a:latin typeface="Arimo"/>
              </a:rPr>
              <a:t>En hoop van Isrels heerlijkheid,</a:t>
            </a:r>
          </a:p>
          <a:p>
            <a:pPr algn="ctr">
              <a:lnSpc>
                <a:spcPts val="3721"/>
              </a:lnSpc>
            </a:pPr>
            <a:r>
              <a:rPr lang="en-US" sz="2862" spc="14">
                <a:solidFill>
                  <a:srgbClr val="2B2C30"/>
                </a:solidFill>
                <a:latin typeface="Arimo"/>
              </a:rPr>
              <a:t>In schaam’le windselen gelegd,</a:t>
            </a:r>
          </a:p>
          <a:p>
            <a:pPr algn="ctr">
              <a:lnSpc>
                <a:spcPts val="3721"/>
              </a:lnSpc>
            </a:pPr>
            <a:r>
              <a:rPr lang="en-US" sz="2862" spc="14">
                <a:solidFill>
                  <a:srgbClr val="2B2C30"/>
                </a:solidFill>
                <a:latin typeface="Arimo"/>
              </a:rPr>
              <a:t>Die het gevallen’ weêr opregt. </a:t>
            </a:r>
          </a:p>
          <a:p>
            <a:pPr algn="ctr">
              <a:lnSpc>
                <a:spcPts val="3721"/>
              </a:lnSpc>
            </a:pPr>
            <a:endParaRPr lang="en-US" sz="2862" spc="14">
              <a:solidFill>
                <a:srgbClr val="2B2C30"/>
              </a:solidFill>
              <a:latin typeface="Arimo"/>
            </a:endParaRPr>
          </a:p>
          <a:p>
            <a:pPr algn="ctr">
              <a:lnSpc>
                <a:spcPts val="3721"/>
              </a:lnSpc>
            </a:pPr>
            <a:r>
              <a:rPr lang="en-US" sz="2862" spc="14">
                <a:solidFill>
                  <a:srgbClr val="2B2C30"/>
                </a:solidFill>
                <a:latin typeface="Arimo"/>
              </a:rPr>
              <a:t>           </a:t>
            </a:r>
          </a:p>
          <a:p>
            <a:pPr algn="ctr">
              <a:lnSpc>
                <a:spcPts val="3721"/>
              </a:lnSpc>
            </a:pPr>
            <a:endParaRPr lang="en-US" sz="2862" spc="14">
              <a:solidFill>
                <a:srgbClr val="2B2C30"/>
              </a:solidFill>
              <a:latin typeface="Arimo"/>
            </a:endParaRPr>
          </a:p>
          <a:p>
            <a:pPr algn="ctr">
              <a:lnSpc>
                <a:spcPts val="3721"/>
              </a:lnSpc>
            </a:pPr>
            <a:endParaRPr lang="en-US" sz="2862" spc="14">
              <a:solidFill>
                <a:srgbClr val="2B2C30"/>
              </a:solidFill>
              <a:latin typeface="Arimo"/>
            </a:endParaRPr>
          </a:p>
          <a:p>
            <a:pPr algn="ctr">
              <a:lnSpc>
                <a:spcPts val="3721"/>
              </a:lnSpc>
            </a:pPr>
            <a:endParaRPr lang="en-US" sz="2862" spc="14">
              <a:solidFill>
                <a:srgbClr val="2B2C30"/>
              </a:solidFill>
              <a:latin typeface="Arimo"/>
            </a:endParaRPr>
          </a:p>
          <a:p>
            <a:pPr algn="ctr">
              <a:lnSpc>
                <a:spcPts val="3721"/>
              </a:lnSpc>
            </a:pPr>
            <a:endParaRPr lang="en-US" sz="2862" spc="14">
              <a:solidFill>
                <a:srgbClr val="2B2C30"/>
              </a:solidFill>
              <a:latin typeface="Arimo"/>
            </a:endParaRPr>
          </a:p>
          <a:p>
            <a:pPr algn="ctr">
              <a:lnSpc>
                <a:spcPts val="3721"/>
              </a:lnSpc>
            </a:pPr>
            <a:endParaRPr lang="en-US" sz="2862" spc="14">
              <a:solidFill>
                <a:srgbClr val="2B2C30"/>
              </a:solidFill>
              <a:latin typeface="Arimo"/>
            </a:endParaRPr>
          </a:p>
          <a:p>
            <a:pPr algn="ctr">
              <a:lnSpc>
                <a:spcPts val="3721"/>
              </a:lnSpc>
            </a:pPr>
            <a:endParaRPr lang="en-US" sz="2862" spc="14">
              <a:solidFill>
                <a:srgbClr val="2B2C30"/>
              </a:solidFill>
              <a:latin typeface="Arimo"/>
            </a:endParaRPr>
          </a:p>
          <a:p>
            <a:pPr algn="ctr">
              <a:lnSpc>
                <a:spcPts val="3721"/>
              </a:lnSpc>
            </a:pPr>
            <a:endParaRPr lang="en-US" sz="2862" spc="14">
              <a:solidFill>
                <a:srgbClr val="2B2C30"/>
              </a:solidFill>
              <a:latin typeface="Arimo"/>
            </a:endParaRPr>
          </a:p>
        </p:txBody>
      </p:sp>
      <p:sp>
        <p:nvSpPr>
          <p:cNvPr id="3" name="TextBox 3"/>
          <p:cNvSpPr txBox="1"/>
          <p:nvPr/>
        </p:nvSpPr>
        <p:spPr>
          <a:xfrm>
            <a:off x="2329588" y="942975"/>
            <a:ext cx="16230600" cy="651099"/>
          </a:xfrm>
          <a:prstGeom prst="rect">
            <a:avLst/>
          </a:prstGeom>
        </p:spPr>
        <p:txBody>
          <a:bodyPr lIns="0" tIns="0" rIns="0" bIns="0" rtlCol="0" anchor="t">
            <a:spAutoFit/>
          </a:bodyPr>
          <a:lstStyle/>
          <a:p>
            <a:pPr>
              <a:lnSpc>
                <a:spcPts val="5200"/>
              </a:lnSpc>
              <a:spcBef>
                <a:spcPct val="0"/>
              </a:spcBef>
            </a:pPr>
            <a:r>
              <a:rPr lang="en-US" sz="3714" spc="843">
                <a:solidFill>
                  <a:srgbClr val="2B2C30"/>
                </a:solidFill>
                <a:latin typeface="Public Sans Bold"/>
              </a:rPr>
              <a:t>                     DS. LEDEBOER</a:t>
            </a:r>
          </a:p>
        </p:txBody>
      </p:sp>
      <p:sp>
        <p:nvSpPr>
          <p:cNvPr id="4" name="AutoShape 4"/>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5" name="TextBox 5"/>
          <p:cNvSpPr txBox="1"/>
          <p:nvPr/>
        </p:nvSpPr>
        <p:spPr>
          <a:xfrm>
            <a:off x="9139238" y="5134573"/>
            <a:ext cx="9525" cy="648601"/>
          </a:xfrm>
          <a:prstGeom prst="rect">
            <a:avLst/>
          </a:prstGeom>
        </p:spPr>
        <p:txBody>
          <a:bodyPr lIns="0" tIns="0" rIns="0" bIns="0" rtlCol="0" anchor="t">
            <a:spAutoFit/>
          </a:bodyPr>
          <a:lstStyle/>
          <a:p>
            <a:pPr algn="ctr">
              <a:lnSpc>
                <a:spcPts val="5200"/>
              </a:lnSpc>
              <a:spcBef>
                <a:spcPct val="0"/>
              </a:spcBef>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706" y="4514765"/>
            <a:ext cx="16230594" cy="38509"/>
          </a:xfrm>
          <a:prstGeom prst="line">
            <a:avLst/>
          </a:prstGeom>
          <a:ln w="9525" cap="flat">
            <a:solidFill>
              <a:srgbClr val="2B2C30"/>
            </a:solidFill>
            <a:prstDash val="solid"/>
            <a:headEnd type="none" w="sm" len="sm"/>
            <a:tailEnd type="none" w="sm" len="sm"/>
          </a:ln>
        </p:spPr>
        <p:txBody>
          <a:bodyPr/>
          <a:lstStyle/>
          <a:p>
            <a:endParaRPr lang="nl-NL"/>
          </a:p>
        </p:txBody>
      </p:sp>
      <p:sp>
        <p:nvSpPr>
          <p:cNvPr id="3" name="TextBox 3"/>
          <p:cNvSpPr txBox="1"/>
          <p:nvPr/>
        </p:nvSpPr>
        <p:spPr>
          <a:xfrm>
            <a:off x="1006882" y="4758061"/>
            <a:ext cx="16858924" cy="2432582"/>
          </a:xfrm>
          <a:prstGeom prst="rect">
            <a:avLst/>
          </a:prstGeom>
        </p:spPr>
        <p:txBody>
          <a:bodyPr lIns="0" tIns="0" rIns="0" bIns="0" rtlCol="0" anchor="t">
            <a:spAutoFit/>
          </a:bodyPr>
          <a:lstStyle/>
          <a:p>
            <a:pPr algn="ctr">
              <a:lnSpc>
                <a:spcPts val="3220"/>
              </a:lnSpc>
            </a:pPr>
            <a:r>
              <a:rPr lang="en-US" sz="2300" spc="522" dirty="0">
                <a:solidFill>
                  <a:srgbClr val="2B2C30"/>
                </a:solidFill>
                <a:latin typeface="Public Sans Bold"/>
              </a:rPr>
              <a:t>GEBRUIKTE BRONNEN:</a:t>
            </a:r>
          </a:p>
          <a:p>
            <a:pPr algn="ctr">
              <a:lnSpc>
                <a:spcPts val="3220"/>
              </a:lnSpc>
            </a:pPr>
            <a:r>
              <a:rPr lang="en-US" sz="2300" spc="522" dirty="0">
                <a:solidFill>
                  <a:srgbClr val="2B2C30"/>
                </a:solidFill>
                <a:latin typeface="Public Sans Bold"/>
              </a:rPr>
              <a:t>-PREEK OVER LUKAS 2:13-14 VAN DS. G.H. KERSTEN </a:t>
            </a:r>
          </a:p>
          <a:p>
            <a:pPr algn="ctr">
              <a:lnSpc>
                <a:spcPts val="3220"/>
              </a:lnSpc>
            </a:pPr>
            <a:r>
              <a:rPr lang="en-US" sz="2300" spc="522" dirty="0">
                <a:solidFill>
                  <a:srgbClr val="2B2C30"/>
                </a:solidFill>
                <a:latin typeface="Public Sans Bold"/>
              </a:rPr>
              <a:t>-PREEK OVER LUKAS 2:15-17 VAN DS. J.B. ZIPPRO</a:t>
            </a:r>
          </a:p>
          <a:p>
            <a:pPr algn="ctr">
              <a:lnSpc>
                <a:spcPts val="3220"/>
              </a:lnSpc>
            </a:pPr>
            <a:r>
              <a:rPr lang="en-US" sz="2300" spc="522" dirty="0">
                <a:solidFill>
                  <a:srgbClr val="2B2C30"/>
                </a:solidFill>
                <a:latin typeface="Public Sans Bold"/>
              </a:rPr>
              <a:t>-VERKLARING MATTHEW HENRY</a:t>
            </a:r>
          </a:p>
          <a:p>
            <a:pPr algn="ctr">
              <a:lnSpc>
                <a:spcPts val="3220"/>
              </a:lnSpc>
            </a:pPr>
            <a:endParaRPr lang="en-US" sz="2300" spc="522" dirty="0">
              <a:solidFill>
                <a:srgbClr val="2B2C30"/>
              </a:solidFill>
              <a:latin typeface="Public Sans Bold"/>
            </a:endParaRPr>
          </a:p>
          <a:p>
            <a:pPr algn="ctr">
              <a:lnSpc>
                <a:spcPts val="3220"/>
              </a:lnSpc>
              <a:spcBef>
                <a:spcPct val="0"/>
              </a:spcBef>
            </a:pPr>
            <a:endParaRPr lang="en-US" sz="2300" spc="522" dirty="0">
              <a:solidFill>
                <a:srgbClr val="2B2C30"/>
              </a:solidFill>
              <a:latin typeface="Public Sans Bold"/>
            </a:endParaRPr>
          </a:p>
        </p:txBody>
      </p:sp>
      <p:sp>
        <p:nvSpPr>
          <p:cNvPr id="4" name="TextBox 4"/>
          <p:cNvSpPr txBox="1"/>
          <p:nvPr/>
        </p:nvSpPr>
        <p:spPr>
          <a:xfrm>
            <a:off x="0" y="2178975"/>
            <a:ext cx="18288000" cy="1692771"/>
          </a:xfrm>
          <a:prstGeom prst="rect">
            <a:avLst/>
          </a:prstGeom>
        </p:spPr>
        <p:txBody>
          <a:bodyPr wrap="square" lIns="0" tIns="0" rIns="0" bIns="0" rtlCol="0" anchor="t">
            <a:spAutoFit/>
          </a:bodyPr>
          <a:lstStyle/>
          <a:p>
            <a:pPr algn="ctr">
              <a:lnSpc>
                <a:spcPts val="13158"/>
              </a:lnSpc>
            </a:pPr>
            <a:r>
              <a:rPr lang="en-US" sz="14459" spc="72" dirty="0" err="1">
                <a:solidFill>
                  <a:srgbClr val="2B2C30"/>
                </a:solidFill>
                <a:latin typeface="Arimo"/>
              </a:rPr>
              <a:t>Einde</a:t>
            </a:r>
            <a:endParaRPr lang="en-US" sz="14459" spc="72" dirty="0">
              <a:solidFill>
                <a:srgbClr val="2B2C30"/>
              </a:solidFill>
              <a:latin typeface="Arim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5451841" y="2133468"/>
            <a:ext cx="7384301" cy="6811055"/>
          </a:xfrm>
          <a:prstGeom prst="rect">
            <a:avLst/>
          </a:prstGeom>
        </p:spPr>
        <p:txBody>
          <a:bodyPr lIns="0" tIns="0" rIns="0" bIns="0" rtlCol="0" anchor="t">
            <a:spAutoFit/>
          </a:bodyPr>
          <a:lstStyle/>
          <a:p>
            <a:pPr algn="ctr">
              <a:lnSpc>
                <a:spcPts val="3830"/>
              </a:lnSpc>
            </a:pPr>
            <a:r>
              <a:rPr lang="en-US" sz="2946" spc="14">
                <a:solidFill>
                  <a:srgbClr val="2B2C30"/>
                </a:solidFill>
                <a:latin typeface="Arimo"/>
              </a:rPr>
              <a:t>Hier ligt Gods liefde in Zijn Zoon,</a:t>
            </a:r>
          </a:p>
          <a:p>
            <a:pPr algn="ctr">
              <a:lnSpc>
                <a:spcPts val="3830"/>
              </a:lnSpc>
            </a:pPr>
            <a:r>
              <a:rPr lang="en-US" sz="2946" spc="14">
                <a:solidFill>
                  <a:srgbClr val="2B2C30"/>
                </a:solidFill>
                <a:latin typeface="Arimo"/>
              </a:rPr>
              <a:t>Die zitten zal op Davids troon,</a:t>
            </a:r>
          </a:p>
          <a:p>
            <a:pPr algn="ctr">
              <a:lnSpc>
                <a:spcPts val="3830"/>
              </a:lnSpc>
            </a:pPr>
            <a:r>
              <a:rPr lang="en-US" sz="2946" spc="14">
                <a:solidFill>
                  <a:srgbClr val="2B2C30"/>
                </a:solidFill>
                <a:latin typeface="Arimo"/>
              </a:rPr>
              <a:t>En slaken Isrels slavernij,</a:t>
            </a:r>
          </a:p>
          <a:p>
            <a:pPr algn="ctr">
              <a:lnSpc>
                <a:spcPts val="3830"/>
              </a:lnSpc>
            </a:pPr>
            <a:r>
              <a:rPr lang="en-US" sz="2946" spc="14">
                <a:solidFill>
                  <a:srgbClr val="2B2C30"/>
                </a:solidFill>
                <a:latin typeface="Arimo"/>
              </a:rPr>
              <a:t>En brengen in Zijn heerschappij.</a:t>
            </a:r>
          </a:p>
          <a:p>
            <a:pPr algn="ctr">
              <a:lnSpc>
                <a:spcPts val="3830"/>
              </a:lnSpc>
            </a:pPr>
            <a:endParaRPr lang="en-US" sz="2946" spc="14">
              <a:solidFill>
                <a:srgbClr val="2B2C30"/>
              </a:solidFill>
              <a:latin typeface="Arimo"/>
            </a:endParaRPr>
          </a:p>
          <a:p>
            <a:pPr algn="ctr">
              <a:lnSpc>
                <a:spcPts val="3830"/>
              </a:lnSpc>
            </a:pPr>
            <a:r>
              <a:rPr lang="en-US" sz="2946" spc="14">
                <a:solidFill>
                  <a:srgbClr val="2B2C30"/>
                </a:solidFill>
                <a:latin typeface="Arimo"/>
              </a:rPr>
              <a:t>Hier ligt ’t verwachte Wonderkind,</a:t>
            </a:r>
          </a:p>
          <a:p>
            <a:pPr algn="ctr">
              <a:lnSpc>
                <a:spcPts val="3830"/>
              </a:lnSpc>
            </a:pPr>
            <a:r>
              <a:rPr lang="en-US" sz="2946" spc="14">
                <a:solidFill>
                  <a:srgbClr val="2B2C30"/>
                </a:solidFill>
                <a:latin typeface="Arimo"/>
              </a:rPr>
              <a:t>Wat reeds voleind was hier begint,</a:t>
            </a:r>
          </a:p>
          <a:p>
            <a:pPr algn="ctr">
              <a:lnSpc>
                <a:spcPts val="3830"/>
              </a:lnSpc>
            </a:pPr>
            <a:r>
              <a:rPr lang="en-US" sz="2946" spc="14">
                <a:solidFill>
                  <a:srgbClr val="2B2C30"/>
                </a:solidFill>
                <a:latin typeface="Arimo"/>
              </a:rPr>
              <a:t>Gods Woord is waar; ziet, tast en hoort,</a:t>
            </a:r>
          </a:p>
          <a:p>
            <a:pPr algn="ctr">
              <a:lnSpc>
                <a:spcPts val="3830"/>
              </a:lnSpc>
            </a:pPr>
            <a:r>
              <a:rPr lang="en-US" sz="2946" spc="14">
                <a:solidFill>
                  <a:srgbClr val="2B2C30"/>
                </a:solidFill>
                <a:latin typeface="Arimo"/>
              </a:rPr>
              <a:t>Het vlees voor ons geworden Woord.</a:t>
            </a:r>
          </a:p>
          <a:p>
            <a:pPr algn="ctr">
              <a:lnSpc>
                <a:spcPts val="3830"/>
              </a:lnSpc>
            </a:pPr>
            <a:endParaRPr lang="en-US" sz="2946" spc="14">
              <a:solidFill>
                <a:srgbClr val="2B2C30"/>
              </a:solidFill>
              <a:latin typeface="Arimo"/>
            </a:endParaRPr>
          </a:p>
          <a:p>
            <a:pPr algn="ctr">
              <a:lnSpc>
                <a:spcPts val="3830"/>
              </a:lnSpc>
            </a:pPr>
            <a:r>
              <a:rPr lang="en-US" sz="2946" spc="14">
                <a:solidFill>
                  <a:srgbClr val="2B2C30"/>
                </a:solidFill>
                <a:latin typeface="Arimo"/>
              </a:rPr>
              <a:t>Dat schenke God aan u en mij,</a:t>
            </a:r>
          </a:p>
          <a:p>
            <a:pPr algn="ctr">
              <a:lnSpc>
                <a:spcPts val="3830"/>
              </a:lnSpc>
            </a:pPr>
            <a:r>
              <a:rPr lang="en-US" sz="2946" spc="14">
                <a:solidFill>
                  <a:srgbClr val="2B2C30"/>
                </a:solidFill>
                <a:latin typeface="Arimo"/>
              </a:rPr>
              <a:t>Deez’ Wonderkonings heerschappij,</a:t>
            </a:r>
          </a:p>
          <a:p>
            <a:pPr algn="ctr">
              <a:lnSpc>
                <a:spcPts val="3830"/>
              </a:lnSpc>
            </a:pPr>
            <a:r>
              <a:rPr lang="en-US" sz="2946" spc="14">
                <a:solidFill>
                  <a:srgbClr val="2B2C30"/>
                </a:solidFill>
                <a:latin typeface="Arimo"/>
              </a:rPr>
              <a:t>In ’s harten krib geopenbaard,</a:t>
            </a:r>
          </a:p>
          <a:p>
            <a:pPr algn="ctr">
              <a:lnSpc>
                <a:spcPts val="3830"/>
              </a:lnSpc>
            </a:pPr>
            <a:r>
              <a:rPr lang="en-US" sz="2946" spc="14">
                <a:solidFill>
                  <a:srgbClr val="2B2C30"/>
                </a:solidFill>
                <a:latin typeface="Arimo"/>
              </a:rPr>
              <a:t>Gods lof in hemel en op aard!</a:t>
            </a:r>
          </a:p>
        </p:txBody>
      </p:sp>
      <p:sp>
        <p:nvSpPr>
          <p:cNvPr id="3" name="TextBox 3"/>
          <p:cNvSpPr txBox="1"/>
          <p:nvPr/>
        </p:nvSpPr>
        <p:spPr>
          <a:xfrm>
            <a:off x="6700305" y="942975"/>
            <a:ext cx="16230600" cy="651099"/>
          </a:xfrm>
          <a:prstGeom prst="rect">
            <a:avLst/>
          </a:prstGeom>
        </p:spPr>
        <p:txBody>
          <a:bodyPr lIns="0" tIns="0" rIns="0" bIns="0" rtlCol="0" anchor="t">
            <a:spAutoFit/>
          </a:bodyPr>
          <a:lstStyle/>
          <a:p>
            <a:pPr>
              <a:lnSpc>
                <a:spcPts val="5200"/>
              </a:lnSpc>
              <a:spcBef>
                <a:spcPct val="0"/>
              </a:spcBef>
            </a:pPr>
            <a:r>
              <a:rPr lang="en-US" sz="3714" spc="843">
                <a:solidFill>
                  <a:srgbClr val="2B2C30"/>
                </a:solidFill>
                <a:latin typeface="Public Sans Bold"/>
              </a:rPr>
              <a:t>DS. LEDEBOER</a:t>
            </a:r>
          </a:p>
        </p:txBody>
      </p:sp>
      <p:sp>
        <p:nvSpPr>
          <p:cNvPr id="4" name="AutoShape 4"/>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nl-N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318319" y="2377193"/>
            <a:ext cx="17651363" cy="5484988"/>
          </a:xfrm>
          <a:prstGeom prst="rect">
            <a:avLst/>
          </a:prstGeom>
        </p:spPr>
        <p:txBody>
          <a:bodyPr lIns="0" tIns="0" rIns="0" bIns="0" rtlCol="0" anchor="t">
            <a:spAutoFit/>
          </a:bodyPr>
          <a:lstStyle/>
          <a:p>
            <a:pPr algn="ctr">
              <a:lnSpc>
                <a:spcPts val="4387"/>
              </a:lnSpc>
            </a:pPr>
            <a:r>
              <a:rPr lang="en-US" sz="3375" spc="16">
                <a:solidFill>
                  <a:srgbClr val="2B2C30"/>
                </a:solidFill>
                <a:latin typeface="Arimo"/>
              </a:rPr>
              <a:t>Duister was het op de aarde. ‘Vreemden heersten in de plaats van Isaï’s geslacht. Een Edomiet zelfs zat op de troon van David. Nauwelijks was er een nakomeling van David meer te vinden. Een afgehouwen tronk, ziedaar het beeld van Isaï’s nageslacht. </a:t>
            </a:r>
          </a:p>
          <a:p>
            <a:pPr algn="ctr">
              <a:lnSpc>
                <a:spcPts val="4387"/>
              </a:lnSpc>
            </a:pPr>
            <a:endParaRPr lang="en-US" sz="3375" spc="16">
              <a:solidFill>
                <a:srgbClr val="2B2C30"/>
              </a:solidFill>
              <a:latin typeface="Arimo"/>
            </a:endParaRPr>
          </a:p>
          <a:p>
            <a:pPr algn="ctr">
              <a:lnSpc>
                <a:spcPts val="4387"/>
              </a:lnSpc>
            </a:pPr>
            <a:r>
              <a:rPr lang="en-US" sz="3375" spc="16">
                <a:solidFill>
                  <a:srgbClr val="2B2C30"/>
                </a:solidFill>
                <a:latin typeface="Arimo"/>
              </a:rPr>
              <a:t>En toch, het wakend oog des Heeren was er over. Hoe nederig, arm, veracht Zijn inkomen in de wereld was, toch was dat Rijsje, deze Scheut, God uit God. Hij was en bleef de Zoon Gods. Deze heerlijkheid is verborgen voor het oog van de wereld, maar zij wordt geopenbaard aan de Zijnen, die van Hem ook in Zijn diepste vernedering zullen uitroepen: Al wat aan Hem is, is gans begeerlijk!’, aldus ds. G.H. Kersten. </a:t>
            </a:r>
          </a:p>
          <a:p>
            <a:pPr>
              <a:lnSpc>
                <a:spcPts val="4387"/>
              </a:lnSpc>
            </a:pPr>
            <a:endParaRPr lang="en-US" sz="3375" spc="16">
              <a:solidFill>
                <a:srgbClr val="2B2C30"/>
              </a:solidFill>
              <a:latin typeface="Arim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639186" y="2184055"/>
            <a:ext cx="17009628" cy="7796786"/>
          </a:xfrm>
          <a:prstGeom prst="rect">
            <a:avLst/>
          </a:prstGeom>
        </p:spPr>
        <p:txBody>
          <a:bodyPr lIns="0" tIns="0" rIns="0" bIns="0" rtlCol="0" anchor="t">
            <a:spAutoFit/>
          </a:bodyPr>
          <a:lstStyle/>
          <a:p>
            <a:pPr algn="ctr">
              <a:lnSpc>
                <a:spcPts val="4152"/>
              </a:lnSpc>
            </a:pPr>
            <a:r>
              <a:rPr lang="en-US" sz="3194" spc="15">
                <a:solidFill>
                  <a:srgbClr val="2B2C30"/>
                </a:solidFill>
                <a:latin typeface="Arimo"/>
              </a:rPr>
              <a:t>De tijd was donker, de Romeinse machten</a:t>
            </a:r>
          </a:p>
          <a:p>
            <a:pPr algn="ctr">
              <a:lnSpc>
                <a:spcPts val="4152"/>
              </a:lnSpc>
            </a:pPr>
            <a:r>
              <a:rPr lang="en-US" sz="3194" spc="15">
                <a:solidFill>
                  <a:srgbClr val="2B2C30"/>
                </a:solidFill>
                <a:latin typeface="Arimo"/>
              </a:rPr>
              <a:t>         regeerden over ’t volk, door God bemind. </a:t>
            </a:r>
          </a:p>
          <a:p>
            <a:pPr algn="ctr">
              <a:lnSpc>
                <a:spcPts val="4152"/>
              </a:lnSpc>
            </a:pPr>
            <a:r>
              <a:rPr lang="en-US" sz="3194" spc="15">
                <a:solidFill>
                  <a:srgbClr val="2B2C30"/>
                </a:solidFill>
                <a:latin typeface="Arimo"/>
              </a:rPr>
              <a:t> Nog waren er die een Messias wachtten,</a:t>
            </a:r>
          </a:p>
          <a:p>
            <a:pPr algn="ctr">
              <a:lnSpc>
                <a:spcPts val="4152"/>
              </a:lnSpc>
            </a:pPr>
            <a:r>
              <a:rPr lang="en-US" sz="3194" spc="15">
                <a:solidFill>
                  <a:srgbClr val="2B2C30"/>
                </a:solidFill>
                <a:latin typeface="Arimo"/>
              </a:rPr>
              <a:t> Die hen verlossen zou van ’t schrikbewind.</a:t>
            </a:r>
          </a:p>
          <a:p>
            <a:pPr algn="ctr">
              <a:lnSpc>
                <a:spcPts val="4152"/>
              </a:lnSpc>
            </a:pPr>
            <a:r>
              <a:rPr lang="en-US" sz="3194" spc="15">
                <a:solidFill>
                  <a:srgbClr val="2B2C30"/>
                </a:solidFill>
                <a:latin typeface="Arimo"/>
              </a:rPr>
              <a:t> </a:t>
            </a:r>
          </a:p>
          <a:p>
            <a:pPr algn="ctr">
              <a:lnSpc>
                <a:spcPts val="4152"/>
              </a:lnSpc>
            </a:pPr>
            <a:r>
              <a:rPr lang="en-US" sz="3194" spc="15">
                <a:solidFill>
                  <a:srgbClr val="2B2C30"/>
                </a:solidFill>
                <a:latin typeface="Arimo"/>
              </a:rPr>
              <a:t> Hij zou de aardse Davidstroon herstellen</a:t>
            </a:r>
          </a:p>
          <a:p>
            <a:pPr algn="ctr">
              <a:lnSpc>
                <a:spcPts val="4152"/>
              </a:lnSpc>
            </a:pPr>
            <a:r>
              <a:rPr lang="en-US" sz="3194" spc="15">
                <a:solidFill>
                  <a:srgbClr val="2B2C30"/>
                </a:solidFill>
                <a:latin typeface="Arimo"/>
              </a:rPr>
              <a:t> in glorie, als in langvervlogen tijd;</a:t>
            </a:r>
          </a:p>
          <a:p>
            <a:pPr algn="ctr">
              <a:lnSpc>
                <a:spcPts val="4152"/>
              </a:lnSpc>
            </a:pPr>
            <a:r>
              <a:rPr lang="en-US" sz="3194" spc="15">
                <a:solidFill>
                  <a:srgbClr val="2B2C30"/>
                </a:solidFill>
                <a:latin typeface="Arimo"/>
              </a:rPr>
              <a:t> de vijanden voorgoed ter aarde vellen</a:t>
            </a:r>
          </a:p>
          <a:p>
            <a:pPr algn="ctr">
              <a:lnSpc>
                <a:spcPts val="4152"/>
              </a:lnSpc>
            </a:pPr>
            <a:r>
              <a:rPr lang="en-US" sz="3194" spc="15">
                <a:solidFill>
                  <a:srgbClr val="2B2C30"/>
                </a:solidFill>
                <a:latin typeface="Arimo"/>
              </a:rPr>
              <a:t> en ’t volk regeren met een wijs beleid.</a:t>
            </a:r>
          </a:p>
          <a:p>
            <a:pPr algn="ctr">
              <a:lnSpc>
                <a:spcPts val="4152"/>
              </a:lnSpc>
            </a:pPr>
            <a:r>
              <a:rPr lang="en-US" sz="3194" spc="15">
                <a:solidFill>
                  <a:srgbClr val="2B2C30"/>
                </a:solidFill>
                <a:latin typeface="Arimo"/>
              </a:rPr>
              <a:t> </a:t>
            </a:r>
          </a:p>
          <a:p>
            <a:pPr algn="ctr">
              <a:lnSpc>
                <a:spcPts val="4152"/>
              </a:lnSpc>
            </a:pPr>
            <a:r>
              <a:rPr lang="en-US" sz="3194" spc="15">
                <a:solidFill>
                  <a:srgbClr val="2B2C30"/>
                </a:solidFill>
                <a:latin typeface="Arimo"/>
              </a:rPr>
              <a:t> Maar wie dacht aan een Christus, Die moest lijden?</a:t>
            </a:r>
          </a:p>
          <a:p>
            <a:pPr algn="ctr">
              <a:lnSpc>
                <a:spcPts val="4152"/>
              </a:lnSpc>
            </a:pPr>
            <a:r>
              <a:rPr lang="en-US" sz="3194" spc="15">
                <a:solidFill>
                  <a:srgbClr val="2B2C30"/>
                </a:solidFill>
                <a:latin typeface="Arimo"/>
              </a:rPr>
              <a:t> Die komen zou in Zijn vernedering?</a:t>
            </a:r>
          </a:p>
          <a:p>
            <a:pPr algn="ctr">
              <a:lnSpc>
                <a:spcPts val="4152"/>
              </a:lnSpc>
            </a:pPr>
            <a:r>
              <a:rPr lang="en-US" sz="3194" spc="15">
                <a:solidFill>
                  <a:srgbClr val="2B2C30"/>
                </a:solidFill>
                <a:latin typeface="Arimo"/>
              </a:rPr>
              <a:t> Wie mocht de grote Davidszoon verbeiden</a:t>
            </a:r>
          </a:p>
          <a:p>
            <a:pPr algn="ctr">
              <a:lnSpc>
                <a:spcPts val="4152"/>
              </a:lnSpc>
            </a:pPr>
            <a:r>
              <a:rPr lang="en-US" sz="3194" spc="15">
                <a:solidFill>
                  <a:srgbClr val="2B2C30"/>
                </a:solidFill>
                <a:latin typeface="Arimo"/>
              </a:rPr>
              <a:t> als hulp’loos Kind, zo need’rig en gering?</a:t>
            </a:r>
          </a:p>
          <a:p>
            <a:pPr algn="ctr">
              <a:lnSpc>
                <a:spcPts val="4152"/>
              </a:lnSpc>
            </a:pPr>
            <a:endParaRPr lang="en-US" sz="3194" spc="15">
              <a:solidFill>
                <a:srgbClr val="2B2C30"/>
              </a:solidFill>
              <a:latin typeface="Arimo"/>
            </a:endParaRPr>
          </a:p>
        </p:txBody>
      </p:sp>
      <p:sp>
        <p:nvSpPr>
          <p:cNvPr id="3" name="TextBox 3"/>
          <p:cNvSpPr txBox="1"/>
          <p:nvPr/>
        </p:nvSpPr>
        <p:spPr>
          <a:xfrm>
            <a:off x="5063270" y="942975"/>
            <a:ext cx="16230600" cy="651099"/>
          </a:xfrm>
          <a:prstGeom prst="rect">
            <a:avLst/>
          </a:prstGeom>
        </p:spPr>
        <p:txBody>
          <a:bodyPr lIns="0" tIns="0" rIns="0" bIns="0" rtlCol="0" anchor="t">
            <a:spAutoFit/>
          </a:bodyPr>
          <a:lstStyle/>
          <a:p>
            <a:pPr>
              <a:lnSpc>
                <a:spcPts val="5200"/>
              </a:lnSpc>
              <a:spcBef>
                <a:spcPct val="0"/>
              </a:spcBef>
            </a:pPr>
            <a:r>
              <a:rPr lang="en-US" sz="3714" spc="843">
                <a:solidFill>
                  <a:srgbClr val="2B2C30"/>
                </a:solidFill>
                <a:latin typeface="Public Sans Bold"/>
              </a:rPr>
              <a:t>CHRISTIEN DE PRIESTER</a:t>
            </a:r>
          </a:p>
        </p:txBody>
      </p:sp>
      <p:sp>
        <p:nvSpPr>
          <p:cNvPr id="4" name="AutoShape 4"/>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nl-NL"/>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384927" y="933450"/>
            <a:ext cx="17518147" cy="9629592"/>
          </a:xfrm>
          <a:prstGeom prst="rect">
            <a:avLst/>
          </a:prstGeom>
        </p:spPr>
        <p:txBody>
          <a:bodyPr lIns="0" tIns="0" rIns="0" bIns="0" rtlCol="0" anchor="t">
            <a:spAutoFit/>
          </a:bodyPr>
          <a:lstStyle/>
          <a:p>
            <a:pPr>
              <a:lnSpc>
                <a:spcPts val="8600"/>
              </a:lnSpc>
            </a:pPr>
            <a:r>
              <a:rPr lang="en-US" sz="6615" spc="33">
                <a:solidFill>
                  <a:srgbClr val="2B2C30"/>
                </a:solidFill>
                <a:latin typeface="Arimo"/>
              </a:rPr>
              <a:t> </a:t>
            </a:r>
          </a:p>
          <a:p>
            <a:pPr algn="ctr">
              <a:lnSpc>
                <a:spcPts val="4335"/>
              </a:lnSpc>
            </a:pPr>
            <a:r>
              <a:rPr lang="en-US" sz="3335" spc="16">
                <a:solidFill>
                  <a:srgbClr val="2B2C30"/>
                </a:solidFill>
                <a:latin typeface="Arimo"/>
              </a:rPr>
              <a:t> Wie was er nog die door de schuld verslagen,</a:t>
            </a:r>
          </a:p>
          <a:p>
            <a:pPr algn="ctr">
              <a:lnSpc>
                <a:spcPts val="4335"/>
              </a:lnSpc>
            </a:pPr>
            <a:r>
              <a:rPr lang="en-US" sz="3335" spc="16">
                <a:solidFill>
                  <a:srgbClr val="2B2C30"/>
                </a:solidFill>
                <a:latin typeface="Arimo"/>
              </a:rPr>
              <a:t> een Borg zocht, Die zijn schuld betalen zou?</a:t>
            </a:r>
          </a:p>
          <a:p>
            <a:pPr algn="ctr">
              <a:lnSpc>
                <a:spcPts val="4335"/>
              </a:lnSpc>
            </a:pPr>
            <a:r>
              <a:rPr lang="en-US" sz="3335" spc="16">
                <a:solidFill>
                  <a:srgbClr val="2B2C30"/>
                </a:solidFill>
                <a:latin typeface="Arimo"/>
              </a:rPr>
              <a:t> Wie was er nog in al die donk’re dagen</a:t>
            </a:r>
          </a:p>
          <a:p>
            <a:pPr algn="ctr">
              <a:lnSpc>
                <a:spcPts val="4335"/>
              </a:lnSpc>
            </a:pPr>
            <a:r>
              <a:rPr lang="en-US" sz="3335" spc="16">
                <a:solidFill>
                  <a:srgbClr val="2B2C30"/>
                </a:solidFill>
                <a:latin typeface="Arimo"/>
              </a:rPr>
              <a:t> die wachtte op ’t beloofde Zaad der vrouw?</a:t>
            </a:r>
          </a:p>
          <a:p>
            <a:pPr algn="ctr">
              <a:lnSpc>
                <a:spcPts val="4335"/>
              </a:lnSpc>
            </a:pPr>
            <a:r>
              <a:rPr lang="en-US" sz="3335" spc="16">
                <a:solidFill>
                  <a:srgbClr val="2B2C30"/>
                </a:solidFill>
                <a:latin typeface="Arimo"/>
              </a:rPr>
              <a:t> </a:t>
            </a:r>
          </a:p>
          <a:p>
            <a:pPr algn="ctr">
              <a:lnSpc>
                <a:spcPts val="4335"/>
              </a:lnSpc>
            </a:pPr>
            <a:r>
              <a:rPr lang="en-US" sz="3335" spc="16">
                <a:solidFill>
                  <a:srgbClr val="2B2C30"/>
                </a:solidFill>
                <a:latin typeface="Arimo"/>
              </a:rPr>
              <a:t> Ja toch, er waren hier en daar nog vromen,</a:t>
            </a:r>
          </a:p>
          <a:p>
            <a:pPr algn="ctr">
              <a:lnSpc>
                <a:spcPts val="4335"/>
              </a:lnSpc>
            </a:pPr>
            <a:r>
              <a:rPr lang="en-US" sz="3335" spc="16">
                <a:solidFill>
                  <a:srgbClr val="2B2C30"/>
                </a:solidFill>
                <a:latin typeface="Arimo"/>
              </a:rPr>
              <a:t> die met een smachtend heimwee in het hart,</a:t>
            </a:r>
          </a:p>
          <a:p>
            <a:pPr algn="ctr">
              <a:lnSpc>
                <a:spcPts val="4335"/>
              </a:lnSpc>
            </a:pPr>
            <a:r>
              <a:rPr lang="en-US" sz="3335" spc="16">
                <a:solidFill>
                  <a:srgbClr val="2B2C30"/>
                </a:solidFill>
                <a:latin typeface="Arimo"/>
              </a:rPr>
              <a:t> verlangden dat de Christus snel zou komen</a:t>
            </a:r>
          </a:p>
          <a:p>
            <a:pPr algn="ctr">
              <a:lnSpc>
                <a:spcPts val="4335"/>
              </a:lnSpc>
            </a:pPr>
            <a:r>
              <a:rPr lang="en-US" sz="3335" spc="16">
                <a:solidFill>
                  <a:srgbClr val="2B2C30"/>
                </a:solidFill>
                <a:latin typeface="Arimo"/>
              </a:rPr>
              <a:t> tot leniging van al hun zielensmart.</a:t>
            </a:r>
          </a:p>
          <a:p>
            <a:pPr algn="ctr">
              <a:lnSpc>
                <a:spcPts val="4335"/>
              </a:lnSpc>
            </a:pPr>
            <a:r>
              <a:rPr lang="en-US" sz="3335" spc="16">
                <a:solidFill>
                  <a:srgbClr val="2B2C30"/>
                </a:solidFill>
                <a:latin typeface="Arimo"/>
              </a:rPr>
              <a:t> </a:t>
            </a:r>
          </a:p>
          <a:p>
            <a:pPr algn="ctr">
              <a:lnSpc>
                <a:spcPts val="4335"/>
              </a:lnSpc>
            </a:pPr>
            <a:r>
              <a:rPr lang="en-US" sz="3335" spc="16">
                <a:solidFill>
                  <a:srgbClr val="2B2C30"/>
                </a:solidFill>
                <a:latin typeface="Arimo"/>
              </a:rPr>
              <a:t> En voor degenen die Hem zó verwachtten,</a:t>
            </a:r>
          </a:p>
          <a:p>
            <a:pPr algn="ctr">
              <a:lnSpc>
                <a:spcPts val="4335"/>
              </a:lnSpc>
            </a:pPr>
            <a:r>
              <a:rPr lang="en-US" sz="3335" spc="16">
                <a:solidFill>
                  <a:srgbClr val="2B2C30"/>
                </a:solidFill>
                <a:latin typeface="Arimo"/>
              </a:rPr>
              <a:t> kwam Christus op de vastgestelde tijd.</a:t>
            </a:r>
          </a:p>
          <a:p>
            <a:pPr algn="ctr">
              <a:lnSpc>
                <a:spcPts val="4335"/>
              </a:lnSpc>
            </a:pPr>
            <a:r>
              <a:rPr lang="en-US" sz="3335" spc="16">
                <a:solidFill>
                  <a:srgbClr val="2B2C30"/>
                </a:solidFill>
                <a:latin typeface="Arimo"/>
              </a:rPr>
              <a:t> God laat Zijn volk niet eindeloos versmachten;</a:t>
            </a:r>
          </a:p>
          <a:p>
            <a:pPr algn="ctr">
              <a:lnSpc>
                <a:spcPts val="4335"/>
              </a:lnSpc>
            </a:pPr>
            <a:r>
              <a:rPr lang="en-US" sz="3335" spc="16">
                <a:solidFill>
                  <a:srgbClr val="2B2C30"/>
                </a:solidFill>
                <a:latin typeface="Arimo"/>
              </a:rPr>
              <a:t> Hij heeft het Zélf een beter lot bereid.</a:t>
            </a:r>
          </a:p>
          <a:p>
            <a:pPr>
              <a:lnSpc>
                <a:spcPts val="7463"/>
              </a:lnSpc>
            </a:pPr>
            <a:endParaRPr lang="en-US" sz="3335" spc="16">
              <a:solidFill>
                <a:srgbClr val="2B2C30"/>
              </a:solidFill>
              <a:latin typeface="Arimo"/>
            </a:endParaRPr>
          </a:p>
        </p:txBody>
      </p:sp>
      <p:sp>
        <p:nvSpPr>
          <p:cNvPr id="3" name="TextBox 3"/>
          <p:cNvSpPr txBox="1"/>
          <p:nvPr/>
        </p:nvSpPr>
        <p:spPr>
          <a:xfrm>
            <a:off x="4969133" y="942975"/>
            <a:ext cx="16230600" cy="651099"/>
          </a:xfrm>
          <a:prstGeom prst="rect">
            <a:avLst/>
          </a:prstGeom>
        </p:spPr>
        <p:txBody>
          <a:bodyPr lIns="0" tIns="0" rIns="0" bIns="0" rtlCol="0" anchor="t">
            <a:spAutoFit/>
          </a:bodyPr>
          <a:lstStyle/>
          <a:p>
            <a:pPr>
              <a:lnSpc>
                <a:spcPts val="5200"/>
              </a:lnSpc>
              <a:spcBef>
                <a:spcPct val="0"/>
              </a:spcBef>
            </a:pPr>
            <a:r>
              <a:rPr lang="en-US" sz="3714" spc="843">
                <a:solidFill>
                  <a:srgbClr val="2B2C30"/>
                </a:solidFill>
                <a:latin typeface="Public Sans Bold"/>
              </a:rPr>
              <a:t>CHRISTIEN DE PRIESTER</a:t>
            </a:r>
          </a:p>
        </p:txBody>
      </p:sp>
      <p:sp>
        <p:nvSpPr>
          <p:cNvPr id="4" name="AutoShape 4"/>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nl-NL"/>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3092747" y="1937011"/>
            <a:ext cx="12102505" cy="6355828"/>
          </a:xfrm>
          <a:prstGeom prst="rect">
            <a:avLst/>
          </a:prstGeom>
        </p:spPr>
        <p:txBody>
          <a:bodyPr lIns="0" tIns="0" rIns="0" bIns="0" rtlCol="0" anchor="t">
            <a:spAutoFit/>
          </a:bodyPr>
          <a:lstStyle/>
          <a:p>
            <a:pPr algn="ctr">
              <a:lnSpc>
                <a:spcPts val="5046"/>
              </a:lnSpc>
            </a:pPr>
            <a:r>
              <a:rPr lang="en-US" sz="3882" spc="19">
                <a:solidFill>
                  <a:srgbClr val="2B2C30"/>
                </a:solidFill>
                <a:latin typeface="Arimo"/>
              </a:rPr>
              <a:t>Lukas vermeldt ons in zijn tweede hoofdstuk in sobere woorden het geboortebericht van Jezus.</a:t>
            </a:r>
          </a:p>
          <a:p>
            <a:pPr algn="ctr">
              <a:lnSpc>
                <a:spcPts val="5046"/>
              </a:lnSpc>
            </a:pPr>
            <a:endParaRPr lang="en-US" sz="3882" spc="19">
              <a:solidFill>
                <a:srgbClr val="2B2C30"/>
              </a:solidFill>
              <a:latin typeface="Arimo"/>
            </a:endParaRPr>
          </a:p>
          <a:p>
            <a:pPr algn="ctr">
              <a:lnSpc>
                <a:spcPts val="5046"/>
              </a:lnSpc>
            </a:pPr>
            <a:r>
              <a:rPr lang="en-US" sz="3882" spc="19">
                <a:solidFill>
                  <a:srgbClr val="2B2C30"/>
                </a:solidFill>
                <a:latin typeface="Arimo Italics"/>
              </a:rPr>
              <a:t>En het geschiedde als zij daar – in Bethlehem – waren, dat de dagen vervuld werden dat zij baren zou. En zij baarde haar eerstgeboren Zoon en wond Hem in doeken en legde Hem neder in de kribbe, omdat voor henlieden geen plaats was in de herberg. </a:t>
            </a:r>
          </a:p>
          <a:p>
            <a:pPr>
              <a:lnSpc>
                <a:spcPts val="10010"/>
              </a:lnSpc>
            </a:pPr>
            <a:endParaRPr lang="en-US" sz="3882" spc="19">
              <a:solidFill>
                <a:srgbClr val="2B2C30"/>
              </a:solidFill>
              <a:latin typeface="Arimo Itali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4433</Words>
  <Application>Microsoft Office PowerPoint</Application>
  <PresentationFormat>Aangepast</PresentationFormat>
  <Paragraphs>317</Paragraphs>
  <Slides>40</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40</vt:i4>
      </vt:variant>
    </vt:vector>
  </HeadingPairs>
  <TitlesOfParts>
    <vt:vector size="46" baseType="lpstr">
      <vt:lpstr>Arimo</vt:lpstr>
      <vt:lpstr>Calibri</vt:lpstr>
      <vt:lpstr>Arial</vt:lpstr>
      <vt:lpstr>Public Sans Bold</vt:lpstr>
      <vt:lpstr>Arimo Italics</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Cream Neutral Minimalist New Business Pitch Deck Presentation</dc:title>
  <dc:creator>Sanne Martinu</dc:creator>
  <cp:lastModifiedBy>Rookje Roepert</cp:lastModifiedBy>
  <cp:revision>4</cp:revision>
  <dcterms:created xsi:type="dcterms:W3CDTF">2006-08-16T00:00:00Z</dcterms:created>
  <dcterms:modified xsi:type="dcterms:W3CDTF">2023-11-28T14:13:39Z</dcterms:modified>
  <dc:identifier>DAF05YhEl34</dc:identifier>
</cp:coreProperties>
</file>